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handoutMasterIdLst>
    <p:handoutMasterId r:id="rId36"/>
  </p:handoutMasterIdLst>
  <p:sldIdLst>
    <p:sldId id="281" r:id="rId5"/>
    <p:sldId id="265" r:id="rId6"/>
    <p:sldId id="309" r:id="rId7"/>
    <p:sldId id="312" r:id="rId8"/>
    <p:sldId id="295" r:id="rId9"/>
    <p:sldId id="298" r:id="rId10"/>
    <p:sldId id="296" r:id="rId11"/>
    <p:sldId id="297" r:id="rId12"/>
    <p:sldId id="277" r:id="rId13"/>
    <p:sldId id="273" r:id="rId14"/>
    <p:sldId id="268" r:id="rId15"/>
    <p:sldId id="299" r:id="rId16"/>
    <p:sldId id="305" r:id="rId17"/>
    <p:sldId id="303" r:id="rId18"/>
    <p:sldId id="306" r:id="rId19"/>
    <p:sldId id="278" r:id="rId20"/>
    <p:sldId id="280" r:id="rId21"/>
    <p:sldId id="284" r:id="rId22"/>
    <p:sldId id="261" r:id="rId23"/>
    <p:sldId id="300" r:id="rId24"/>
    <p:sldId id="266" r:id="rId25"/>
    <p:sldId id="307" r:id="rId26"/>
    <p:sldId id="302" r:id="rId27"/>
    <p:sldId id="308" r:id="rId28"/>
    <p:sldId id="310" r:id="rId29"/>
    <p:sldId id="313" r:id="rId30"/>
    <p:sldId id="314" r:id="rId31"/>
    <p:sldId id="315" r:id="rId32"/>
    <p:sldId id="316" r:id="rId33"/>
    <p:sldId id="28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9591AF-BCA2-4575-B081-9C2A2F2C2AD1}" v="6" dt="2025-09-16T02:58:58.188"/>
  </p1510:revLst>
</p1510:revInfo>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4" autoAdjust="0"/>
    <p:restoredTop sz="94879" autoAdjust="0"/>
  </p:normalViewPr>
  <p:slideViewPr>
    <p:cSldViewPr snapToGrid="0">
      <p:cViewPr varScale="1">
        <p:scale>
          <a:sx n="87" d="100"/>
          <a:sy n="87" d="100"/>
        </p:scale>
        <p:origin x="264" y="280"/>
      </p:cViewPr>
      <p:guideLst/>
    </p:cSldViewPr>
  </p:slideViewPr>
  <p:outlineViewPr>
    <p:cViewPr>
      <p:scale>
        <a:sx n="33" d="100"/>
        <a:sy n="33" d="100"/>
      </p:scale>
      <p:origin x="0" y="-4032"/>
    </p:cViewPr>
  </p:outlineViewPr>
  <p:notesTextViewPr>
    <p:cViewPr>
      <p:scale>
        <a:sx n="1" d="1"/>
        <a:sy n="1" d="1"/>
      </p:scale>
      <p:origin x="0" y="0"/>
    </p:cViewPr>
  </p:notesTextViewPr>
  <p:sorterViewPr>
    <p:cViewPr>
      <p:scale>
        <a:sx n="100" d="100"/>
        <a:sy n="100" d="100"/>
      </p:scale>
      <p:origin x="0" y="-1757"/>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Moran" userId="e670fabcb1361b15" providerId="LiveId" clId="{4F8DC9B1-B5CF-4307-8072-4FD2B4CEC14A}"/>
    <pc:docChg chg="undo custSel addSld delSld modSld sldOrd">
      <pc:chgData name="Michael Moran" userId="e670fabcb1361b15" providerId="LiveId" clId="{4F8DC9B1-B5CF-4307-8072-4FD2B4CEC14A}" dt="2025-09-16T03:03:40.884" v="2855" actId="20577"/>
      <pc:docMkLst>
        <pc:docMk/>
      </pc:docMkLst>
      <pc:sldChg chg="modSp mod">
        <pc:chgData name="Michael Moran" userId="e670fabcb1361b15" providerId="LiveId" clId="{4F8DC9B1-B5CF-4307-8072-4FD2B4CEC14A}" dt="2025-09-16T02:23:19.692" v="856" actId="20577"/>
        <pc:sldMkLst>
          <pc:docMk/>
          <pc:sldMk cId="3666674671" sldId="261"/>
        </pc:sldMkLst>
        <pc:spChg chg="mod">
          <ac:chgData name="Michael Moran" userId="e670fabcb1361b15" providerId="LiveId" clId="{4F8DC9B1-B5CF-4307-8072-4FD2B4CEC14A}" dt="2025-09-16T02:23:19.692" v="856" actId="20577"/>
          <ac:spMkLst>
            <pc:docMk/>
            <pc:sldMk cId="3666674671" sldId="261"/>
            <ac:spMk id="3" creationId="{A6A33159-D030-2F82-A142-F75940728319}"/>
          </ac:spMkLst>
        </pc:spChg>
      </pc:sldChg>
      <pc:sldChg chg="addSp delSp modSp mod">
        <pc:chgData name="Michael Moran" userId="e670fabcb1361b15" providerId="LiveId" clId="{4F8DC9B1-B5CF-4307-8072-4FD2B4CEC14A}" dt="2025-09-16T02:19:01.632" v="748" actId="14100"/>
        <pc:sldMkLst>
          <pc:docMk/>
          <pc:sldMk cId="729609147" sldId="265"/>
        </pc:sldMkLst>
        <pc:spChg chg="mod">
          <ac:chgData name="Michael Moran" userId="e670fabcb1361b15" providerId="LiveId" clId="{4F8DC9B1-B5CF-4307-8072-4FD2B4CEC14A}" dt="2025-09-16T02:17:17.520" v="744" actId="20577"/>
          <ac:spMkLst>
            <pc:docMk/>
            <pc:sldMk cId="729609147" sldId="265"/>
            <ac:spMk id="4" creationId="{83302BFD-960F-CBB3-E984-CDC12813A10C}"/>
          </ac:spMkLst>
        </pc:spChg>
        <pc:picChg chg="add del mod">
          <ac:chgData name="Michael Moran" userId="e670fabcb1361b15" providerId="LiveId" clId="{4F8DC9B1-B5CF-4307-8072-4FD2B4CEC14A}" dt="2025-09-16T02:15:35.825" v="698" actId="478"/>
          <ac:picMkLst>
            <pc:docMk/>
            <pc:sldMk cId="729609147" sldId="265"/>
            <ac:picMk id="6" creationId="{403083B8-DDFB-EF3B-B346-4A154294ED5A}"/>
          </ac:picMkLst>
        </pc:picChg>
        <pc:picChg chg="add mod">
          <ac:chgData name="Michael Moran" userId="e670fabcb1361b15" providerId="LiveId" clId="{4F8DC9B1-B5CF-4307-8072-4FD2B4CEC14A}" dt="2025-09-16T02:19:01.632" v="748" actId="14100"/>
          <ac:picMkLst>
            <pc:docMk/>
            <pc:sldMk cId="729609147" sldId="265"/>
            <ac:picMk id="8" creationId="{1459ACE3-F622-A519-B9AA-42F236BCD150}"/>
          </ac:picMkLst>
        </pc:picChg>
      </pc:sldChg>
      <pc:sldChg chg="modSp mod">
        <pc:chgData name="Michael Moran" userId="e670fabcb1361b15" providerId="LiveId" clId="{4F8DC9B1-B5CF-4307-8072-4FD2B4CEC14A}" dt="2025-09-16T02:55:32.959" v="2331" actId="20577"/>
        <pc:sldMkLst>
          <pc:docMk/>
          <pc:sldMk cId="643777997" sldId="266"/>
        </pc:sldMkLst>
        <pc:spChg chg="mod">
          <ac:chgData name="Michael Moran" userId="e670fabcb1361b15" providerId="LiveId" clId="{4F8DC9B1-B5CF-4307-8072-4FD2B4CEC14A}" dt="2025-09-16T02:23:42.290" v="860" actId="20577"/>
          <ac:spMkLst>
            <pc:docMk/>
            <pc:sldMk cId="643777997" sldId="266"/>
            <ac:spMk id="3" creationId="{05948542-FCE1-3AE6-C6C9-17975609DF70}"/>
          </ac:spMkLst>
        </pc:spChg>
        <pc:spChg chg="mod">
          <ac:chgData name="Michael Moran" userId="e670fabcb1361b15" providerId="LiveId" clId="{4F8DC9B1-B5CF-4307-8072-4FD2B4CEC14A}" dt="2025-09-16T02:55:32.959" v="2331" actId="20577"/>
          <ac:spMkLst>
            <pc:docMk/>
            <pc:sldMk cId="643777997" sldId="266"/>
            <ac:spMk id="4" creationId="{3EE67564-0457-E486-97D0-8109D2C97B3F}"/>
          </ac:spMkLst>
        </pc:spChg>
      </pc:sldChg>
      <pc:sldChg chg="modSp mod">
        <pc:chgData name="Michael Moran" userId="e670fabcb1361b15" providerId="LiveId" clId="{4F8DC9B1-B5CF-4307-8072-4FD2B4CEC14A}" dt="2025-09-16T02:21:32.635" v="828" actId="207"/>
        <pc:sldMkLst>
          <pc:docMk/>
          <pc:sldMk cId="1679936628" sldId="273"/>
        </pc:sldMkLst>
        <pc:spChg chg="mod">
          <ac:chgData name="Michael Moran" userId="e670fabcb1361b15" providerId="LiveId" clId="{4F8DC9B1-B5CF-4307-8072-4FD2B4CEC14A}" dt="2025-09-16T02:21:32.635" v="828" actId="207"/>
          <ac:spMkLst>
            <pc:docMk/>
            <pc:sldMk cId="1679936628" sldId="273"/>
            <ac:spMk id="2" creationId="{BF463CB3-2956-E8D2-C23D-A3BAA7295DEC}"/>
          </ac:spMkLst>
        </pc:spChg>
      </pc:sldChg>
      <pc:sldChg chg="addSp modSp del mod modClrScheme chgLayout">
        <pc:chgData name="Michael Moran" userId="e670fabcb1361b15" providerId="LiveId" clId="{4F8DC9B1-B5CF-4307-8072-4FD2B4CEC14A}" dt="2025-09-16T02:50:45.796" v="2143" actId="47"/>
        <pc:sldMkLst>
          <pc:docMk/>
          <pc:sldMk cId="1771488273" sldId="293"/>
        </pc:sldMkLst>
        <pc:spChg chg="mod">
          <ac:chgData name="Michael Moran" userId="e670fabcb1361b15" providerId="LiveId" clId="{4F8DC9B1-B5CF-4307-8072-4FD2B4CEC14A}" dt="2025-09-16T02:07:45.253" v="150" actId="26606"/>
          <ac:spMkLst>
            <pc:docMk/>
            <pc:sldMk cId="1771488273" sldId="293"/>
            <ac:spMk id="3" creationId="{3F4376F3-2A0C-AB6D-CD9F-6BC9D25596B8}"/>
          </ac:spMkLst>
        </pc:spChg>
        <pc:spChg chg="add mod">
          <ac:chgData name="Michael Moran" userId="e670fabcb1361b15" providerId="LiveId" clId="{4F8DC9B1-B5CF-4307-8072-4FD2B4CEC14A}" dt="2025-09-16T02:07:53.974" v="167" actId="20577"/>
          <ac:spMkLst>
            <pc:docMk/>
            <pc:sldMk cId="1771488273" sldId="293"/>
            <ac:spMk id="9" creationId="{59392D2B-DB29-6822-C632-BA7BB4DE575E}"/>
          </ac:spMkLst>
        </pc:spChg>
        <pc:picChg chg="mod ord">
          <ac:chgData name="Michael Moran" userId="e670fabcb1361b15" providerId="LiveId" clId="{4F8DC9B1-B5CF-4307-8072-4FD2B4CEC14A}" dt="2025-09-16T02:07:45.253" v="150" actId="26606"/>
          <ac:picMkLst>
            <pc:docMk/>
            <pc:sldMk cId="1771488273" sldId="293"/>
            <ac:picMk id="4" creationId="{50FFFBB2-04F4-096A-2862-752A6FB1F63D}"/>
          </ac:picMkLst>
        </pc:picChg>
      </pc:sldChg>
      <pc:sldChg chg="modSp mod">
        <pc:chgData name="Michael Moran" userId="e670fabcb1361b15" providerId="LiveId" clId="{4F8DC9B1-B5CF-4307-8072-4FD2B4CEC14A}" dt="2025-09-16T02:53:56.844" v="2299" actId="20577"/>
        <pc:sldMkLst>
          <pc:docMk/>
          <pc:sldMk cId="492060890" sldId="296"/>
        </pc:sldMkLst>
        <pc:spChg chg="mod">
          <ac:chgData name="Michael Moran" userId="e670fabcb1361b15" providerId="LiveId" clId="{4F8DC9B1-B5CF-4307-8072-4FD2B4CEC14A}" dt="2025-09-16T02:53:56.844" v="2299" actId="20577"/>
          <ac:spMkLst>
            <pc:docMk/>
            <pc:sldMk cId="492060890" sldId="296"/>
            <ac:spMk id="4" creationId="{859E0AEA-5FF0-90C6-793D-9A23855F0A13}"/>
          </ac:spMkLst>
        </pc:spChg>
      </pc:sldChg>
      <pc:sldChg chg="modSp mod">
        <pc:chgData name="Michael Moran" userId="e670fabcb1361b15" providerId="LiveId" clId="{4F8DC9B1-B5CF-4307-8072-4FD2B4CEC14A}" dt="2025-09-16T02:21:06.669" v="827" actId="20577"/>
        <pc:sldMkLst>
          <pc:docMk/>
          <pc:sldMk cId="3426297544" sldId="297"/>
        </pc:sldMkLst>
        <pc:spChg chg="mod">
          <ac:chgData name="Michael Moran" userId="e670fabcb1361b15" providerId="LiveId" clId="{4F8DC9B1-B5CF-4307-8072-4FD2B4CEC14A}" dt="2025-09-16T02:21:06.669" v="827" actId="20577"/>
          <ac:spMkLst>
            <pc:docMk/>
            <pc:sldMk cId="3426297544" sldId="297"/>
            <ac:spMk id="2" creationId="{EC544869-7B65-9C22-ECDB-766A4447FEBB}"/>
          </ac:spMkLst>
        </pc:spChg>
      </pc:sldChg>
      <pc:sldChg chg="modSp mod">
        <pc:chgData name="Michael Moran" userId="e670fabcb1361b15" providerId="LiveId" clId="{4F8DC9B1-B5CF-4307-8072-4FD2B4CEC14A}" dt="2025-09-16T02:20:19.214" v="782" actId="114"/>
        <pc:sldMkLst>
          <pc:docMk/>
          <pc:sldMk cId="2624520097" sldId="298"/>
        </pc:sldMkLst>
        <pc:spChg chg="mod">
          <ac:chgData name="Michael Moran" userId="e670fabcb1361b15" providerId="LiveId" clId="{4F8DC9B1-B5CF-4307-8072-4FD2B4CEC14A}" dt="2025-09-16T02:20:19.214" v="782" actId="114"/>
          <ac:spMkLst>
            <pc:docMk/>
            <pc:sldMk cId="2624520097" sldId="298"/>
            <ac:spMk id="4" creationId="{6B44C3E8-856B-757F-2755-8AC97BDCA972}"/>
          </ac:spMkLst>
        </pc:spChg>
      </pc:sldChg>
      <pc:sldChg chg="modSp mod">
        <pc:chgData name="Michael Moran" userId="e670fabcb1361b15" providerId="LiveId" clId="{4F8DC9B1-B5CF-4307-8072-4FD2B4CEC14A}" dt="2025-09-16T02:55:14.453" v="2329" actId="5793"/>
        <pc:sldMkLst>
          <pc:docMk/>
          <pc:sldMk cId="1061030392" sldId="300"/>
        </pc:sldMkLst>
        <pc:spChg chg="mod">
          <ac:chgData name="Michael Moran" userId="e670fabcb1361b15" providerId="LiveId" clId="{4F8DC9B1-B5CF-4307-8072-4FD2B4CEC14A}" dt="2025-09-16T02:55:14.453" v="2329" actId="5793"/>
          <ac:spMkLst>
            <pc:docMk/>
            <pc:sldMk cId="1061030392" sldId="300"/>
            <ac:spMk id="3" creationId="{7699D3A1-D0A7-310E-D667-905212A5F5D2}"/>
          </ac:spMkLst>
        </pc:spChg>
      </pc:sldChg>
      <pc:sldChg chg="modSp mod">
        <pc:chgData name="Michael Moran" userId="e670fabcb1361b15" providerId="LiveId" clId="{4F8DC9B1-B5CF-4307-8072-4FD2B4CEC14A}" dt="2025-09-16T02:22:15.914" v="843" actId="20577"/>
        <pc:sldMkLst>
          <pc:docMk/>
          <pc:sldMk cId="368537266" sldId="305"/>
        </pc:sldMkLst>
        <pc:spChg chg="mod">
          <ac:chgData name="Michael Moran" userId="e670fabcb1361b15" providerId="LiveId" clId="{4F8DC9B1-B5CF-4307-8072-4FD2B4CEC14A}" dt="2025-09-16T02:22:15.914" v="843" actId="20577"/>
          <ac:spMkLst>
            <pc:docMk/>
            <pc:sldMk cId="368537266" sldId="305"/>
            <ac:spMk id="13" creationId="{1CABD5FB-C988-4D93-DC64-10B0908F4906}"/>
          </ac:spMkLst>
        </pc:spChg>
      </pc:sldChg>
      <pc:sldChg chg="ord">
        <pc:chgData name="Michael Moran" userId="e670fabcb1361b15" providerId="LiveId" clId="{4F8DC9B1-B5CF-4307-8072-4FD2B4CEC14A}" dt="2025-09-16T02:22:37.310" v="845"/>
        <pc:sldMkLst>
          <pc:docMk/>
          <pc:sldMk cId="148499935" sldId="306"/>
        </pc:sldMkLst>
      </pc:sldChg>
      <pc:sldChg chg="addSp modSp new mod ord">
        <pc:chgData name="Michael Moran" userId="e670fabcb1361b15" providerId="LiveId" clId="{4F8DC9B1-B5CF-4307-8072-4FD2B4CEC14A}" dt="2025-09-16T02:24:24.875" v="862"/>
        <pc:sldMkLst>
          <pc:docMk/>
          <pc:sldMk cId="2489736109" sldId="307"/>
        </pc:sldMkLst>
        <pc:spChg chg="mod">
          <ac:chgData name="Michael Moran" userId="e670fabcb1361b15" providerId="LiveId" clId="{4F8DC9B1-B5CF-4307-8072-4FD2B4CEC14A}" dt="2025-09-16T02:07:28.510" v="149" actId="20577"/>
          <ac:spMkLst>
            <pc:docMk/>
            <pc:sldMk cId="2489736109" sldId="307"/>
            <ac:spMk id="2" creationId="{19BA7ABF-D9AE-5298-FC90-CB92B5278DB8}"/>
          </ac:spMkLst>
        </pc:spChg>
        <pc:picChg chg="add mod">
          <ac:chgData name="Michael Moran" userId="e670fabcb1361b15" providerId="LiveId" clId="{4F8DC9B1-B5CF-4307-8072-4FD2B4CEC14A}" dt="2025-09-16T02:06:33.010" v="3" actId="14100"/>
          <ac:picMkLst>
            <pc:docMk/>
            <pc:sldMk cId="2489736109" sldId="307"/>
            <ac:picMk id="5" creationId="{3D61ED52-0183-B494-7E96-0BF0F5EA81FF}"/>
          </ac:picMkLst>
        </pc:picChg>
      </pc:sldChg>
      <pc:sldChg chg="addSp delSp modSp new mod modClrScheme chgLayout">
        <pc:chgData name="Michael Moran" userId="e670fabcb1361b15" providerId="LiveId" clId="{4F8DC9B1-B5CF-4307-8072-4FD2B4CEC14A}" dt="2025-09-16T02:56:31.978" v="2396" actId="20577"/>
        <pc:sldMkLst>
          <pc:docMk/>
          <pc:sldMk cId="1487178420" sldId="308"/>
        </pc:sldMkLst>
        <pc:spChg chg="del">
          <ac:chgData name="Michael Moran" userId="e670fabcb1361b15" providerId="LiveId" clId="{4F8DC9B1-B5CF-4307-8072-4FD2B4CEC14A}" dt="2025-09-16T02:09:05.947" v="170" actId="26606"/>
          <ac:spMkLst>
            <pc:docMk/>
            <pc:sldMk cId="1487178420" sldId="308"/>
            <ac:spMk id="2" creationId="{44824D3A-B63B-79B5-360C-533D36AF0646}"/>
          </ac:spMkLst>
        </pc:spChg>
        <pc:spChg chg="del">
          <ac:chgData name="Michael Moran" userId="e670fabcb1361b15" providerId="LiveId" clId="{4F8DC9B1-B5CF-4307-8072-4FD2B4CEC14A}" dt="2025-09-16T02:09:05.947" v="170" actId="26606"/>
          <ac:spMkLst>
            <pc:docMk/>
            <pc:sldMk cId="1487178420" sldId="308"/>
            <ac:spMk id="3" creationId="{DF04AED8-5C2D-802E-E0D8-9DBA43E12EE4}"/>
          </ac:spMkLst>
        </pc:spChg>
        <pc:spChg chg="del">
          <ac:chgData name="Michael Moran" userId="e670fabcb1361b15" providerId="LiveId" clId="{4F8DC9B1-B5CF-4307-8072-4FD2B4CEC14A}" dt="2025-09-16T02:09:00.962" v="169" actId="22"/>
          <ac:spMkLst>
            <pc:docMk/>
            <pc:sldMk cId="1487178420" sldId="308"/>
            <ac:spMk id="4" creationId="{6E5D9703-0796-E054-3F3E-3836B6ADAA45}"/>
          </ac:spMkLst>
        </pc:spChg>
        <pc:spChg chg="add mod">
          <ac:chgData name="Michael Moran" userId="e670fabcb1361b15" providerId="LiveId" clId="{4F8DC9B1-B5CF-4307-8072-4FD2B4CEC14A}" dt="2025-09-16T02:56:31.978" v="2396" actId="20577"/>
          <ac:spMkLst>
            <pc:docMk/>
            <pc:sldMk cId="1487178420" sldId="308"/>
            <ac:spMk id="11" creationId="{AC7B152D-8064-E930-E85E-E9469B453E3F}"/>
          </ac:spMkLst>
        </pc:spChg>
        <pc:spChg chg="add mod">
          <ac:chgData name="Michael Moran" userId="e670fabcb1361b15" providerId="LiveId" clId="{4F8DC9B1-B5CF-4307-8072-4FD2B4CEC14A}" dt="2025-09-16T02:50:03.426" v="2141" actId="2711"/>
          <ac:spMkLst>
            <pc:docMk/>
            <pc:sldMk cId="1487178420" sldId="308"/>
            <ac:spMk id="13" creationId="{2D1B07CC-3025-0878-BA27-A8C1EB894206}"/>
          </ac:spMkLst>
        </pc:spChg>
        <pc:picChg chg="add mod ord">
          <ac:chgData name="Michael Moran" userId="e670fabcb1361b15" providerId="LiveId" clId="{4F8DC9B1-B5CF-4307-8072-4FD2B4CEC14A}" dt="2025-09-16T02:09:05.947" v="170" actId="26606"/>
          <ac:picMkLst>
            <pc:docMk/>
            <pc:sldMk cId="1487178420" sldId="308"/>
            <ac:picMk id="6" creationId="{170D4482-D6B1-B256-66C5-423AF2DD8827}"/>
          </ac:picMkLst>
        </pc:picChg>
      </pc:sldChg>
      <pc:sldChg chg="addSp delSp modSp new mod">
        <pc:chgData name="Michael Moran" userId="e670fabcb1361b15" providerId="LiveId" clId="{4F8DC9B1-B5CF-4307-8072-4FD2B4CEC14A}" dt="2025-09-16T02:41:10.486" v="1308" actId="20577"/>
        <pc:sldMkLst>
          <pc:docMk/>
          <pc:sldMk cId="2093029464" sldId="309"/>
        </pc:sldMkLst>
        <pc:spChg chg="mod">
          <ac:chgData name="Michael Moran" userId="e670fabcb1361b15" providerId="LiveId" clId="{4F8DC9B1-B5CF-4307-8072-4FD2B4CEC14A}" dt="2025-09-16T02:41:10.486" v="1308" actId="20577"/>
          <ac:spMkLst>
            <pc:docMk/>
            <pc:sldMk cId="2093029464" sldId="309"/>
            <ac:spMk id="2" creationId="{AE43E89D-4E92-5F78-5327-D6AE2106868A}"/>
          </ac:spMkLst>
        </pc:spChg>
        <pc:spChg chg="del">
          <ac:chgData name="Michael Moran" userId="e670fabcb1361b15" providerId="LiveId" clId="{4F8DC9B1-B5CF-4307-8072-4FD2B4CEC14A}" dt="2025-09-16T02:15:47.101" v="700" actId="22"/>
          <ac:spMkLst>
            <pc:docMk/>
            <pc:sldMk cId="2093029464" sldId="309"/>
            <ac:spMk id="3" creationId="{D30A350C-3DE3-A9CE-B11E-B9836F5D2777}"/>
          </ac:spMkLst>
        </pc:spChg>
        <pc:spChg chg="mod">
          <ac:chgData name="Michael Moran" userId="e670fabcb1361b15" providerId="LiveId" clId="{4F8DC9B1-B5CF-4307-8072-4FD2B4CEC14A}" dt="2025-09-16T02:16:53.458" v="709" actId="1076"/>
          <ac:spMkLst>
            <pc:docMk/>
            <pc:sldMk cId="2093029464" sldId="309"/>
            <ac:spMk id="4" creationId="{590CF111-3505-FE67-6755-856E22370CD3}"/>
          </ac:spMkLst>
        </pc:spChg>
        <pc:picChg chg="add mod ord">
          <ac:chgData name="Michael Moran" userId="e670fabcb1361b15" providerId="LiveId" clId="{4F8DC9B1-B5CF-4307-8072-4FD2B4CEC14A}" dt="2025-09-16T02:16:50.254" v="708" actId="14100"/>
          <ac:picMkLst>
            <pc:docMk/>
            <pc:sldMk cId="2093029464" sldId="309"/>
            <ac:picMk id="6" creationId="{5A53398B-CF29-3B2D-A105-4881880F852C}"/>
          </ac:picMkLst>
        </pc:picChg>
      </pc:sldChg>
      <pc:sldChg chg="addSp delSp modSp new mod modClrScheme chgLayout">
        <pc:chgData name="Michael Moran" userId="e670fabcb1361b15" providerId="LiveId" clId="{4F8DC9B1-B5CF-4307-8072-4FD2B4CEC14A}" dt="2025-09-16T02:50:18.471" v="2142" actId="2711"/>
        <pc:sldMkLst>
          <pc:docMk/>
          <pc:sldMk cId="3110461150" sldId="310"/>
        </pc:sldMkLst>
        <pc:spChg chg="mod ord">
          <ac:chgData name="Michael Moran" userId="e670fabcb1361b15" providerId="LiveId" clId="{4F8DC9B1-B5CF-4307-8072-4FD2B4CEC14A}" dt="2025-09-16T02:50:18.471" v="2142" actId="2711"/>
          <ac:spMkLst>
            <pc:docMk/>
            <pc:sldMk cId="3110461150" sldId="310"/>
            <ac:spMk id="2" creationId="{8F97C551-E5EC-1697-033D-01DCE18A3553}"/>
          </ac:spMkLst>
        </pc:spChg>
        <pc:spChg chg="del">
          <ac:chgData name="Michael Moran" userId="e670fabcb1361b15" providerId="LiveId" clId="{4F8DC9B1-B5CF-4307-8072-4FD2B4CEC14A}" dt="2025-09-16T02:32:46.735" v="1120" actId="478"/>
          <ac:spMkLst>
            <pc:docMk/>
            <pc:sldMk cId="3110461150" sldId="310"/>
            <ac:spMk id="3" creationId="{EB976C82-21FD-7CE2-4B7B-648EC3765306}"/>
          </ac:spMkLst>
        </pc:spChg>
        <pc:spChg chg="add del mod">
          <ac:chgData name="Michael Moran" userId="e670fabcb1361b15" providerId="LiveId" clId="{4F8DC9B1-B5CF-4307-8072-4FD2B4CEC14A}" dt="2025-09-16T02:33:11.836" v="1130" actId="26606"/>
          <ac:spMkLst>
            <pc:docMk/>
            <pc:sldMk cId="3110461150" sldId="310"/>
            <ac:spMk id="4" creationId="{0D1EB6F4-8971-A7EC-6E27-502BA02C05B9}"/>
          </ac:spMkLst>
        </pc:spChg>
        <pc:spChg chg="add del mod">
          <ac:chgData name="Michael Moran" userId="e670fabcb1361b15" providerId="LiveId" clId="{4F8DC9B1-B5CF-4307-8072-4FD2B4CEC14A}" dt="2025-09-16T02:33:00.950" v="1125" actId="26606"/>
          <ac:spMkLst>
            <pc:docMk/>
            <pc:sldMk cId="3110461150" sldId="310"/>
            <ac:spMk id="11" creationId="{F8A83932-0B1A-773D-FAF4-D269A56340A2}"/>
          </ac:spMkLst>
        </pc:spChg>
        <pc:spChg chg="add del">
          <ac:chgData name="Michael Moran" userId="e670fabcb1361b15" providerId="LiveId" clId="{4F8DC9B1-B5CF-4307-8072-4FD2B4CEC14A}" dt="2025-09-16T02:33:05.099" v="1127" actId="26606"/>
          <ac:spMkLst>
            <pc:docMk/>
            <pc:sldMk cId="3110461150" sldId="310"/>
            <ac:spMk id="13" creationId="{B6E56C91-A546-E318-E234-28A1A6CD10E0}"/>
          </ac:spMkLst>
        </pc:spChg>
        <pc:spChg chg="add del mod">
          <ac:chgData name="Michael Moran" userId="e670fabcb1361b15" providerId="LiveId" clId="{4F8DC9B1-B5CF-4307-8072-4FD2B4CEC14A}" dt="2025-09-16T02:33:11.827" v="1129" actId="26606"/>
          <ac:spMkLst>
            <pc:docMk/>
            <pc:sldMk cId="3110461150" sldId="310"/>
            <ac:spMk id="15" creationId="{57294EAE-5568-9C10-73D0-BD19A1AB95F4}"/>
          </ac:spMkLst>
        </pc:spChg>
        <pc:picChg chg="add mod">
          <ac:chgData name="Michael Moran" userId="e670fabcb1361b15" providerId="LiveId" clId="{4F8DC9B1-B5CF-4307-8072-4FD2B4CEC14A}" dt="2025-09-16T02:36:31.625" v="1134" actId="14100"/>
          <ac:picMkLst>
            <pc:docMk/>
            <pc:sldMk cId="3110461150" sldId="310"/>
            <ac:picMk id="6" creationId="{16C4DA56-1D7A-DED2-5563-51FEB480E980}"/>
          </ac:picMkLst>
        </pc:picChg>
      </pc:sldChg>
      <pc:sldChg chg="new del">
        <pc:chgData name="Michael Moran" userId="e670fabcb1361b15" providerId="LiveId" clId="{4F8DC9B1-B5CF-4307-8072-4FD2B4CEC14A}" dt="2025-09-16T02:18:31.155" v="746" actId="47"/>
        <pc:sldMkLst>
          <pc:docMk/>
          <pc:sldMk cId="3913024718" sldId="310"/>
        </pc:sldMkLst>
      </pc:sldChg>
      <pc:sldChg chg="new del">
        <pc:chgData name="Michael Moran" userId="e670fabcb1361b15" providerId="LiveId" clId="{4F8DC9B1-B5CF-4307-8072-4FD2B4CEC14A}" dt="2025-09-16T02:40:40.281" v="1303" actId="47"/>
        <pc:sldMkLst>
          <pc:docMk/>
          <pc:sldMk cId="1998231568" sldId="311"/>
        </pc:sldMkLst>
      </pc:sldChg>
      <pc:sldChg chg="addSp delSp modSp new mod modClrScheme chgLayout">
        <pc:chgData name="Michael Moran" userId="e670fabcb1361b15" providerId="LiveId" clId="{4F8DC9B1-B5CF-4307-8072-4FD2B4CEC14A}" dt="2025-09-16T02:40:35.938" v="1302" actId="1076"/>
        <pc:sldMkLst>
          <pc:docMk/>
          <pc:sldMk cId="4140803269" sldId="312"/>
        </pc:sldMkLst>
        <pc:spChg chg="del mod ord">
          <ac:chgData name="Michael Moran" userId="e670fabcb1361b15" providerId="LiveId" clId="{4F8DC9B1-B5CF-4307-8072-4FD2B4CEC14A}" dt="2025-09-16T02:39:36.336" v="1257" actId="700"/>
          <ac:spMkLst>
            <pc:docMk/>
            <pc:sldMk cId="4140803269" sldId="312"/>
            <ac:spMk id="2" creationId="{68FC499E-C2A5-6919-784A-E7D004732278}"/>
          </ac:spMkLst>
        </pc:spChg>
        <pc:spChg chg="del mod ord">
          <ac:chgData name="Michael Moran" userId="e670fabcb1361b15" providerId="LiveId" clId="{4F8DC9B1-B5CF-4307-8072-4FD2B4CEC14A}" dt="2025-09-16T02:39:36.336" v="1257" actId="700"/>
          <ac:spMkLst>
            <pc:docMk/>
            <pc:sldMk cId="4140803269" sldId="312"/>
            <ac:spMk id="3" creationId="{AECC5A52-F217-E124-FF51-B9F0966C2E31}"/>
          </ac:spMkLst>
        </pc:spChg>
        <pc:spChg chg="del">
          <ac:chgData name="Michael Moran" userId="e670fabcb1361b15" providerId="LiveId" clId="{4F8DC9B1-B5CF-4307-8072-4FD2B4CEC14A}" dt="2025-09-16T02:39:36.336" v="1257" actId="700"/>
          <ac:spMkLst>
            <pc:docMk/>
            <pc:sldMk cId="4140803269" sldId="312"/>
            <ac:spMk id="4" creationId="{D9C760C2-E8A7-65E3-DE14-C3CE14132AA9}"/>
          </ac:spMkLst>
        </pc:spChg>
        <pc:spChg chg="add mod ord">
          <ac:chgData name="Michael Moran" userId="e670fabcb1361b15" providerId="LiveId" clId="{4F8DC9B1-B5CF-4307-8072-4FD2B4CEC14A}" dt="2025-09-16T02:40:07.297" v="1296" actId="207"/>
          <ac:spMkLst>
            <pc:docMk/>
            <pc:sldMk cId="4140803269" sldId="312"/>
            <ac:spMk id="5" creationId="{6D97048F-3B72-40C6-71CE-F3DE41D27C07}"/>
          </ac:spMkLst>
        </pc:spChg>
        <pc:spChg chg="add del mod ord">
          <ac:chgData name="Michael Moran" userId="e670fabcb1361b15" providerId="LiveId" clId="{4F8DC9B1-B5CF-4307-8072-4FD2B4CEC14A}" dt="2025-09-16T02:40:25.573" v="1300" actId="478"/>
          <ac:spMkLst>
            <pc:docMk/>
            <pc:sldMk cId="4140803269" sldId="312"/>
            <ac:spMk id="6" creationId="{3CD60226-08C8-E590-DD92-9728449E738C}"/>
          </ac:spMkLst>
        </pc:spChg>
        <pc:picChg chg="add mod">
          <ac:chgData name="Michael Moran" userId="e670fabcb1361b15" providerId="LiveId" clId="{4F8DC9B1-B5CF-4307-8072-4FD2B4CEC14A}" dt="2025-09-16T02:40:35.938" v="1302" actId="1076"/>
          <ac:picMkLst>
            <pc:docMk/>
            <pc:sldMk cId="4140803269" sldId="312"/>
            <ac:picMk id="8" creationId="{92AE78AA-9F78-A86D-76FC-48D727FD2CC5}"/>
          </ac:picMkLst>
        </pc:picChg>
      </pc:sldChg>
      <pc:sldChg chg="addSp delSp modSp new mod modClrScheme chgLayout">
        <pc:chgData name="Michael Moran" userId="e670fabcb1361b15" providerId="LiveId" clId="{4F8DC9B1-B5CF-4307-8072-4FD2B4CEC14A}" dt="2025-09-16T02:43:40.994" v="1336" actId="14100"/>
        <pc:sldMkLst>
          <pc:docMk/>
          <pc:sldMk cId="884493192" sldId="313"/>
        </pc:sldMkLst>
        <pc:spChg chg="mod">
          <ac:chgData name="Michael Moran" userId="e670fabcb1361b15" providerId="LiveId" clId="{4F8DC9B1-B5CF-4307-8072-4FD2B4CEC14A}" dt="2025-09-16T02:43:40.994" v="1336" actId="14100"/>
          <ac:spMkLst>
            <pc:docMk/>
            <pc:sldMk cId="884493192" sldId="313"/>
            <ac:spMk id="2" creationId="{8D9F8DB8-9157-3295-E387-D2E8265EE373}"/>
          </ac:spMkLst>
        </pc:spChg>
        <pc:spChg chg="del">
          <ac:chgData name="Michael Moran" userId="e670fabcb1361b15" providerId="LiveId" clId="{4F8DC9B1-B5CF-4307-8072-4FD2B4CEC14A}" dt="2025-09-16T02:43:07.205" v="1332" actId="931"/>
          <ac:spMkLst>
            <pc:docMk/>
            <pc:sldMk cId="884493192" sldId="313"/>
            <ac:spMk id="3" creationId="{DEE65B99-FCC4-A378-6BE3-6D9DBA11FB53}"/>
          </ac:spMkLst>
        </pc:spChg>
        <pc:spChg chg="del">
          <ac:chgData name="Michael Moran" userId="e670fabcb1361b15" providerId="LiveId" clId="{4F8DC9B1-B5CF-4307-8072-4FD2B4CEC14A}" dt="2025-09-16T02:43:22.849" v="1334" actId="26606"/>
          <ac:spMkLst>
            <pc:docMk/>
            <pc:sldMk cId="884493192" sldId="313"/>
            <ac:spMk id="4" creationId="{AD84AE8C-C34E-F3AB-CF51-BA9DC29B422D}"/>
          </ac:spMkLst>
        </pc:spChg>
        <pc:spChg chg="add del mod">
          <ac:chgData name="Michael Moran" userId="e670fabcb1361b15" providerId="LiveId" clId="{4F8DC9B1-B5CF-4307-8072-4FD2B4CEC14A}" dt="2025-09-16T02:43:22.849" v="1334" actId="26606"/>
          <ac:spMkLst>
            <pc:docMk/>
            <pc:sldMk cId="884493192" sldId="313"/>
            <ac:spMk id="8" creationId="{949DC0CD-182F-2224-ACDD-325EEEB4A39A}"/>
          </ac:spMkLst>
        </pc:spChg>
        <pc:picChg chg="add del mod">
          <ac:chgData name="Michael Moran" userId="e670fabcb1361b15" providerId="LiveId" clId="{4F8DC9B1-B5CF-4307-8072-4FD2B4CEC14A}" dt="2025-09-16T02:43:17.035" v="1333" actId="478"/>
          <ac:picMkLst>
            <pc:docMk/>
            <pc:sldMk cId="884493192" sldId="313"/>
            <ac:picMk id="6" creationId="{0EB91491-A5A0-E60C-711B-627F77EB5307}"/>
          </ac:picMkLst>
        </pc:picChg>
        <pc:picChg chg="add">
          <ac:chgData name="Michael Moran" userId="e670fabcb1361b15" providerId="LiveId" clId="{4F8DC9B1-B5CF-4307-8072-4FD2B4CEC14A}" dt="2025-09-16T02:43:22.849" v="1334" actId="26606"/>
          <ac:picMkLst>
            <pc:docMk/>
            <pc:sldMk cId="884493192" sldId="313"/>
            <ac:picMk id="10" creationId="{005804AF-9CA3-AC99-8D5A-CDA0CF46E671}"/>
          </ac:picMkLst>
        </pc:picChg>
      </pc:sldChg>
      <pc:sldChg chg="modSp new mod">
        <pc:chgData name="Michael Moran" userId="e670fabcb1361b15" providerId="LiveId" clId="{4F8DC9B1-B5CF-4307-8072-4FD2B4CEC14A}" dt="2025-09-16T03:03:40.884" v="2855" actId="20577"/>
        <pc:sldMkLst>
          <pc:docMk/>
          <pc:sldMk cId="2835665422" sldId="314"/>
        </pc:sldMkLst>
        <pc:spChg chg="mod">
          <ac:chgData name="Michael Moran" userId="e670fabcb1361b15" providerId="LiveId" clId="{4F8DC9B1-B5CF-4307-8072-4FD2B4CEC14A}" dt="2025-09-16T02:48:40.990" v="2137" actId="207"/>
          <ac:spMkLst>
            <pc:docMk/>
            <pc:sldMk cId="2835665422" sldId="314"/>
            <ac:spMk id="2" creationId="{3BE514F3-6727-9A48-06BF-DD2524B6F1B8}"/>
          </ac:spMkLst>
        </pc:spChg>
        <pc:spChg chg="mod">
          <ac:chgData name="Michael Moran" userId="e670fabcb1361b15" providerId="LiveId" clId="{4F8DC9B1-B5CF-4307-8072-4FD2B4CEC14A}" dt="2025-09-16T03:03:40.884" v="2855" actId="20577"/>
          <ac:spMkLst>
            <pc:docMk/>
            <pc:sldMk cId="2835665422" sldId="314"/>
            <ac:spMk id="3" creationId="{86AC9AD7-F7A7-6C0A-B667-195CB35E2127}"/>
          </ac:spMkLst>
        </pc:spChg>
      </pc:sldChg>
      <pc:sldChg chg="addSp delSp modSp new mod">
        <pc:chgData name="Michael Moran" userId="e670fabcb1361b15" providerId="LiveId" clId="{4F8DC9B1-B5CF-4307-8072-4FD2B4CEC14A}" dt="2025-09-16T02:58:14.372" v="2427" actId="207"/>
        <pc:sldMkLst>
          <pc:docMk/>
          <pc:sldMk cId="1527214996" sldId="315"/>
        </pc:sldMkLst>
        <pc:spChg chg="mod">
          <ac:chgData name="Michael Moran" userId="e670fabcb1361b15" providerId="LiveId" clId="{4F8DC9B1-B5CF-4307-8072-4FD2B4CEC14A}" dt="2025-09-16T02:58:14.372" v="2427" actId="207"/>
          <ac:spMkLst>
            <pc:docMk/>
            <pc:sldMk cId="1527214996" sldId="315"/>
            <ac:spMk id="2" creationId="{0917A2A8-89C7-1483-0E79-EE0242526767}"/>
          </ac:spMkLst>
        </pc:spChg>
        <pc:spChg chg="del">
          <ac:chgData name="Michael Moran" userId="e670fabcb1361b15" providerId="LiveId" clId="{4F8DC9B1-B5CF-4307-8072-4FD2B4CEC14A}" dt="2025-09-16T02:57:38.430" v="2421" actId="478"/>
          <ac:spMkLst>
            <pc:docMk/>
            <pc:sldMk cId="1527214996" sldId="315"/>
            <ac:spMk id="3" creationId="{7712CFE9-1BE0-55F9-CB02-EAC9DB9D2E40}"/>
          </ac:spMkLst>
        </pc:spChg>
        <pc:spChg chg="add mod">
          <ac:chgData name="Michael Moran" userId="e670fabcb1361b15" providerId="LiveId" clId="{4F8DC9B1-B5CF-4307-8072-4FD2B4CEC14A}" dt="2025-09-16T02:58:05.785" v="2426" actId="20577"/>
          <ac:spMkLst>
            <pc:docMk/>
            <pc:sldMk cId="1527214996" sldId="315"/>
            <ac:spMk id="5" creationId="{4DBEB027-6AD2-7394-89F4-86F5D6065804}"/>
          </ac:spMkLst>
        </pc:spChg>
      </pc:sldChg>
      <pc:sldChg chg="addSp delSp modSp new mod modClrScheme chgLayout">
        <pc:chgData name="Michael Moran" userId="e670fabcb1361b15" providerId="LiveId" clId="{4F8DC9B1-B5CF-4307-8072-4FD2B4CEC14A}" dt="2025-09-16T03:02:11.656" v="2802" actId="207"/>
        <pc:sldMkLst>
          <pc:docMk/>
          <pc:sldMk cId="2443311045" sldId="316"/>
        </pc:sldMkLst>
        <pc:spChg chg="mod">
          <ac:chgData name="Michael Moran" userId="e670fabcb1361b15" providerId="LiveId" clId="{4F8DC9B1-B5CF-4307-8072-4FD2B4CEC14A}" dt="2025-09-16T03:00:30.191" v="2659" actId="26606"/>
          <ac:spMkLst>
            <pc:docMk/>
            <pc:sldMk cId="2443311045" sldId="316"/>
            <ac:spMk id="2" creationId="{DF0BD268-9E68-A301-D53E-4A930875F2F3}"/>
          </ac:spMkLst>
        </pc:spChg>
        <pc:spChg chg="del">
          <ac:chgData name="Michael Moran" userId="e670fabcb1361b15" providerId="LiveId" clId="{4F8DC9B1-B5CF-4307-8072-4FD2B4CEC14A}" dt="2025-09-16T02:58:58.188" v="2429" actId="931"/>
          <ac:spMkLst>
            <pc:docMk/>
            <pc:sldMk cId="2443311045" sldId="316"/>
            <ac:spMk id="3" creationId="{73B327CA-EBAC-7D48-5BDF-662C6A7BDC33}"/>
          </ac:spMkLst>
        </pc:spChg>
        <pc:spChg chg="mod">
          <ac:chgData name="Michael Moran" userId="e670fabcb1361b15" providerId="LiveId" clId="{4F8DC9B1-B5CF-4307-8072-4FD2B4CEC14A}" dt="2025-09-16T03:02:11.656" v="2802" actId="207"/>
          <ac:spMkLst>
            <pc:docMk/>
            <pc:sldMk cId="2443311045" sldId="316"/>
            <ac:spMk id="4" creationId="{5FEED74A-512D-B082-F51D-9033BFD4B554}"/>
          </ac:spMkLst>
        </pc:spChg>
        <pc:picChg chg="add mod">
          <ac:chgData name="Michael Moran" userId="e670fabcb1361b15" providerId="LiveId" clId="{4F8DC9B1-B5CF-4307-8072-4FD2B4CEC14A}" dt="2025-09-16T03:00:30.191" v="2659" actId="26606"/>
          <ac:picMkLst>
            <pc:docMk/>
            <pc:sldMk cId="2443311045" sldId="316"/>
            <ac:picMk id="6" creationId="{BEC54345-A6F9-714B-B959-4348AF51D40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9/15/2025</a:t>
            </a:fld>
            <a:endParaRPr lang="en-US"/>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57874-EF65-4B61-B062-40C932C81294}" type="slidenum">
              <a:rPr lang="en-US" smtClean="0"/>
              <a:t>‹#›</a:t>
            </a:fld>
            <a:endParaRPr lang="en-US"/>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4FE048-FAD0-D943-9A17-3C4CB7633182}"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247812-3409-784D-BAE7-ABE53735D59F}" type="slidenum">
              <a:rPr lang="en-US" smtClean="0"/>
              <a:t>‹#›</a:t>
            </a:fld>
            <a:endParaRPr lang="en-US"/>
          </a:p>
        </p:txBody>
      </p:sp>
    </p:spTree>
    <p:extLst>
      <p:ext uri="{BB962C8B-B14F-4D97-AF65-F5344CB8AC3E}">
        <p14:creationId xmlns:p14="http://schemas.microsoft.com/office/powerpoint/2010/main" val="1015030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247812-3409-784D-BAE7-ABE53735D59F}" type="slidenum">
              <a:rPr lang="en-US" smtClean="0"/>
              <a:t>2</a:t>
            </a:fld>
            <a:endParaRPr lang="en-US"/>
          </a:p>
        </p:txBody>
      </p:sp>
    </p:spTree>
    <p:extLst>
      <p:ext uri="{BB962C8B-B14F-4D97-AF65-F5344CB8AC3E}">
        <p14:creationId xmlns:p14="http://schemas.microsoft.com/office/powerpoint/2010/main" val="1015613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19</a:t>
            </a:fld>
            <a:endParaRPr lang="en-US"/>
          </a:p>
        </p:txBody>
      </p:sp>
    </p:spTree>
    <p:extLst>
      <p:ext uri="{BB962C8B-B14F-4D97-AF65-F5344CB8AC3E}">
        <p14:creationId xmlns:p14="http://schemas.microsoft.com/office/powerpoint/2010/main" val="838339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85B88-76C2-4A11-536C-E8BA4AB45F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BD6BE1-1159-081C-DB12-4C5BDCBD60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C7E731-4FB4-ADEB-E032-231B7CF9F4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2B7901E-E139-B202-C943-37C2C361D475}"/>
              </a:ext>
            </a:extLst>
          </p:cNvPr>
          <p:cNvSpPr>
            <a:spLocks noGrp="1"/>
          </p:cNvSpPr>
          <p:nvPr>
            <p:ph type="sldNum" sz="quarter" idx="5"/>
          </p:nvPr>
        </p:nvSpPr>
        <p:spPr/>
        <p:txBody>
          <a:bodyPr/>
          <a:lstStyle/>
          <a:p>
            <a:fld id="{55247812-3409-784D-BAE7-ABE53735D59F}" type="slidenum">
              <a:rPr lang="en-US" smtClean="0"/>
              <a:t>20</a:t>
            </a:fld>
            <a:endParaRPr lang="en-US"/>
          </a:p>
        </p:txBody>
      </p:sp>
    </p:spTree>
    <p:extLst>
      <p:ext uri="{BB962C8B-B14F-4D97-AF65-F5344CB8AC3E}">
        <p14:creationId xmlns:p14="http://schemas.microsoft.com/office/powerpoint/2010/main" val="2216826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21</a:t>
            </a:fld>
            <a:endParaRPr lang="en-US"/>
          </a:p>
        </p:txBody>
      </p:sp>
    </p:spTree>
    <p:extLst>
      <p:ext uri="{BB962C8B-B14F-4D97-AF65-F5344CB8AC3E}">
        <p14:creationId xmlns:p14="http://schemas.microsoft.com/office/powerpoint/2010/main" val="2986387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4C07A-4C57-7E25-EF54-79E3B318AA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FAE6A-DF6A-56F7-44CB-6A11BD1EDA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CE0424-AFA7-D59F-D998-B7F14F9C1F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B0A528-288B-2C32-1299-3A66FC1DEBFE}"/>
              </a:ext>
            </a:extLst>
          </p:cNvPr>
          <p:cNvSpPr>
            <a:spLocks noGrp="1"/>
          </p:cNvSpPr>
          <p:nvPr>
            <p:ph type="sldNum" sz="quarter" idx="5"/>
          </p:nvPr>
        </p:nvSpPr>
        <p:spPr/>
        <p:txBody>
          <a:bodyPr/>
          <a:lstStyle/>
          <a:p>
            <a:fld id="{55247812-3409-784D-BAE7-ABE53735D59F}" type="slidenum">
              <a:rPr lang="en-US" smtClean="0"/>
              <a:t>5</a:t>
            </a:fld>
            <a:endParaRPr lang="en-US"/>
          </a:p>
        </p:txBody>
      </p:sp>
    </p:spTree>
    <p:extLst>
      <p:ext uri="{BB962C8B-B14F-4D97-AF65-F5344CB8AC3E}">
        <p14:creationId xmlns:p14="http://schemas.microsoft.com/office/powerpoint/2010/main" val="1195709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FBD01-1E80-AD79-B1B0-A59924928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02BD3-D4FA-7C7D-A48E-7D92AC4D22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5B45FA-1D8B-218B-8226-EDADC2E603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485337-460C-63DF-E754-8BFE5B6BF39C}"/>
              </a:ext>
            </a:extLst>
          </p:cNvPr>
          <p:cNvSpPr>
            <a:spLocks noGrp="1"/>
          </p:cNvSpPr>
          <p:nvPr>
            <p:ph type="sldNum" sz="quarter" idx="5"/>
          </p:nvPr>
        </p:nvSpPr>
        <p:spPr/>
        <p:txBody>
          <a:bodyPr/>
          <a:lstStyle/>
          <a:p>
            <a:fld id="{55247812-3409-784D-BAE7-ABE53735D59F}" type="slidenum">
              <a:rPr lang="en-US" smtClean="0"/>
              <a:t>8</a:t>
            </a:fld>
            <a:endParaRPr lang="en-US"/>
          </a:p>
        </p:txBody>
      </p:sp>
    </p:spTree>
    <p:extLst>
      <p:ext uri="{BB962C8B-B14F-4D97-AF65-F5344CB8AC3E}">
        <p14:creationId xmlns:p14="http://schemas.microsoft.com/office/powerpoint/2010/main" val="2345424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9</a:t>
            </a:fld>
            <a:endParaRPr lang="en-US"/>
          </a:p>
        </p:txBody>
      </p:sp>
    </p:spTree>
    <p:extLst>
      <p:ext uri="{BB962C8B-B14F-4D97-AF65-F5344CB8AC3E}">
        <p14:creationId xmlns:p14="http://schemas.microsoft.com/office/powerpoint/2010/main" val="1718631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247812-3409-784D-BAE7-ABE53735D59F}" type="slidenum">
              <a:rPr lang="en-US" smtClean="0"/>
              <a:t>10</a:t>
            </a:fld>
            <a:endParaRPr lang="en-US"/>
          </a:p>
        </p:txBody>
      </p:sp>
    </p:spTree>
    <p:extLst>
      <p:ext uri="{BB962C8B-B14F-4D97-AF65-F5344CB8AC3E}">
        <p14:creationId xmlns:p14="http://schemas.microsoft.com/office/powerpoint/2010/main" val="3155431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247812-3409-784D-BAE7-ABE53735D59F}" type="slidenum">
              <a:rPr lang="en-US" smtClean="0"/>
              <a:t>11</a:t>
            </a:fld>
            <a:endParaRPr lang="en-US"/>
          </a:p>
        </p:txBody>
      </p:sp>
    </p:spTree>
    <p:extLst>
      <p:ext uri="{BB962C8B-B14F-4D97-AF65-F5344CB8AC3E}">
        <p14:creationId xmlns:p14="http://schemas.microsoft.com/office/powerpoint/2010/main" val="346767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16</a:t>
            </a:fld>
            <a:endParaRPr lang="en-US"/>
          </a:p>
        </p:txBody>
      </p:sp>
    </p:spTree>
    <p:extLst>
      <p:ext uri="{BB962C8B-B14F-4D97-AF65-F5344CB8AC3E}">
        <p14:creationId xmlns:p14="http://schemas.microsoft.com/office/powerpoint/2010/main" val="854501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247812-3409-784D-BAE7-ABE53735D59F}" type="slidenum">
              <a:rPr lang="en-US" smtClean="0"/>
              <a:t>17</a:t>
            </a:fld>
            <a:endParaRPr lang="en-US"/>
          </a:p>
        </p:txBody>
      </p:sp>
    </p:spTree>
    <p:extLst>
      <p:ext uri="{BB962C8B-B14F-4D97-AF65-F5344CB8AC3E}">
        <p14:creationId xmlns:p14="http://schemas.microsoft.com/office/powerpoint/2010/main" val="2295017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23A35-1FA6-84F9-C9C9-8EFD760A50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7CDB01-A300-500A-E9FF-5021D5B216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B90371-6E13-9BA6-3274-E7DFC0AA83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DD689E-823E-FB48-22C9-BEE63C553E8C}"/>
              </a:ext>
            </a:extLst>
          </p:cNvPr>
          <p:cNvSpPr>
            <a:spLocks noGrp="1"/>
          </p:cNvSpPr>
          <p:nvPr>
            <p:ph type="sldNum" sz="quarter" idx="5"/>
          </p:nvPr>
        </p:nvSpPr>
        <p:spPr/>
        <p:txBody>
          <a:bodyPr/>
          <a:lstStyle/>
          <a:p>
            <a:fld id="{55247812-3409-784D-BAE7-ABE53735D59F}" type="slidenum">
              <a:rPr lang="en-US" smtClean="0"/>
              <a:t>18</a:t>
            </a:fld>
            <a:endParaRPr lang="en-US"/>
          </a:p>
        </p:txBody>
      </p:sp>
    </p:spTree>
    <p:extLst>
      <p:ext uri="{BB962C8B-B14F-4D97-AF65-F5344CB8AC3E}">
        <p14:creationId xmlns:p14="http://schemas.microsoft.com/office/powerpoint/2010/main" val="2217294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A7F58C7-D277-8F14-F024-4B41D20D054F}"/>
              </a:ext>
            </a:extLst>
          </p:cNvPr>
          <p:cNvSpPr>
            <a:spLocks noGrp="1"/>
          </p:cNvSpPr>
          <p:nvPr>
            <p:ph type="pic" sz="quarter" idx="10"/>
          </p:nvPr>
        </p:nvSpPr>
        <p:spPr>
          <a:xfrm>
            <a:off x="0" y="0"/>
            <a:ext cx="12192000"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1524000" y="2286000"/>
            <a:ext cx="9144000" cy="2286000"/>
          </a:xfrm>
        </p:spPr>
        <p:txBody>
          <a:bodyPr anchor="ctr" anchorCtr="0">
            <a:noAutofit/>
          </a:bodyPr>
          <a:lstStyle>
            <a:lvl1pPr algn="ctr">
              <a:defRPr sz="4800">
                <a:solidFill>
                  <a:schemeClr val="bg1"/>
                </a:solidFill>
              </a:defRPr>
            </a:lvl1pPr>
          </a:lstStyle>
          <a:p>
            <a:r>
              <a:rPr lang="en-US" dirty="0"/>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563"/>
          </a:xfrm>
        </p:spPr>
        <p:txBody>
          <a:bodyPr anchor="ctr" anchorCtr="0">
            <a:noAutofit/>
          </a:bodyPr>
          <a:lstStyle>
            <a:lvl1pPr algn="ctr">
              <a:defRPr sz="3200"/>
            </a:lvl1pPr>
          </a:lstStyle>
          <a:p>
            <a:r>
              <a:rPr lang="en-US" dirty="0"/>
              <a:t>Click to add title</a:t>
            </a:r>
          </a:p>
        </p:txBody>
      </p:sp>
      <p:sp>
        <p:nvSpPr>
          <p:cNvPr id="8" name="Content Placeholder 10">
            <a:extLst>
              <a:ext uri="{FF2B5EF4-FFF2-40B4-BE49-F238E27FC236}">
                <a16:creationId xmlns:a16="http://schemas.microsoft.com/office/drawing/2014/main" id="{A524C1E0-92FE-D7D2-83A7-46D29A838874}"/>
              </a:ext>
            </a:extLst>
          </p:cNvPr>
          <p:cNvSpPr>
            <a:spLocks noGrp="1"/>
          </p:cNvSpPr>
          <p:nvPr>
            <p:ph sz="quarter" idx="15" hasCustomPrompt="1"/>
          </p:nvPr>
        </p:nvSpPr>
        <p:spPr>
          <a:xfrm>
            <a:off x="838200" y="1790329"/>
            <a:ext cx="5134335" cy="4113054"/>
          </a:xfrm>
        </p:spPr>
        <p:txBody>
          <a:bodyPr>
            <a:normAutofit/>
          </a:bodyPr>
          <a:lstStyle>
            <a:lvl1pPr marL="0" indent="0">
              <a:lnSpc>
                <a:spcPct val="150000"/>
              </a:lnSpc>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a:extLst>
              <a:ext uri="{FF2B5EF4-FFF2-40B4-BE49-F238E27FC236}">
                <a16:creationId xmlns:a16="http://schemas.microsoft.com/office/drawing/2014/main" id="{427E0367-8E38-8905-DC9A-D0C376A591A7}"/>
              </a:ext>
            </a:extLst>
          </p:cNvPr>
          <p:cNvSpPr>
            <a:spLocks noGrp="1"/>
          </p:cNvSpPr>
          <p:nvPr>
            <p:ph sz="quarter" idx="16" hasCustomPrompt="1"/>
          </p:nvPr>
        </p:nvSpPr>
        <p:spPr>
          <a:xfrm>
            <a:off x="6219464" y="1790329"/>
            <a:ext cx="5134335" cy="4113054"/>
          </a:xfrm>
        </p:spPr>
        <p:txBody>
          <a:bodyPr>
            <a:normAutofit/>
          </a:bodyPr>
          <a:lstStyle>
            <a:lvl1pPr marL="0" indent="0">
              <a:lnSpc>
                <a:spcPct val="150000"/>
              </a:lnSpc>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43D847DE-29F2-8ABB-1718-34BED4F37718}"/>
              </a:ext>
              <a:ext uri="{C183D7F6-B498-43B3-948B-1728B52AA6E4}">
                <adec:decorative xmlns:adec="http://schemas.microsoft.com/office/drawing/2017/decorative" val="1"/>
              </a:ext>
            </a:extLst>
          </p:cNvPr>
          <p:cNvSpPr/>
          <p:nvPr userDrawn="1"/>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9/15/2025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37703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p:txBody>
          <a:bodyPr anchor="ctr" anchorCtr="0">
            <a:noAutofit/>
          </a:bodyPr>
          <a:lstStyle>
            <a:lvl1pPr algn="ctr">
              <a:defRPr sz="32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613186" y="2107800"/>
            <a:ext cx="10965628" cy="3920196"/>
          </a:xfrm>
        </p:spPr>
        <p:txBody>
          <a:bodyPr/>
          <a:lstStyle>
            <a:lvl1pPr>
              <a:defRPr/>
            </a:lvl1pPr>
          </a:lstStyle>
          <a:p>
            <a:r>
              <a:rPr lang="en-US"/>
              <a:t>Click icon to add table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9/15/2025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626099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6EE6F3F-63EB-5C0E-2307-3B7CBBA1C374}"/>
              </a:ext>
            </a:extLst>
          </p:cNvPr>
          <p:cNvSpPr>
            <a:spLocks noGrp="1"/>
          </p:cNvSpPr>
          <p:nvPr>
            <p:ph type="pic" sz="quarter" idx="11"/>
          </p:nvPr>
        </p:nvSpPr>
        <p:spPr>
          <a:xfrm>
            <a:off x="0" y="0"/>
            <a:ext cx="12192000" cy="6858000"/>
          </a:xfrm>
          <a:solidFill>
            <a:schemeClr val="tx1"/>
          </a:solidFill>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362437" y="400485"/>
            <a:ext cx="9467127" cy="2527911"/>
          </a:xfrm>
        </p:spPr>
        <p:txBody>
          <a:bodyPr anchor="b">
            <a:noAutofit/>
          </a:bodyPr>
          <a:lstStyle>
            <a:lvl1pPr algn="ctr">
              <a:spcBef>
                <a:spcPts val="1000"/>
              </a:spcBef>
              <a:defRPr>
                <a:solidFill>
                  <a:schemeClr val="bg1"/>
                </a:solidFill>
              </a:defRPr>
            </a:lvl1pPr>
          </a:lstStyle>
          <a:p>
            <a:r>
              <a:rPr lang="en-US" dirty="0"/>
              <a:t>Click to add title</a:t>
            </a:r>
          </a:p>
        </p:txBody>
      </p:sp>
      <p:sp>
        <p:nvSpPr>
          <p:cNvPr id="10" name="Text Placeholder 9">
            <a:extLst>
              <a:ext uri="{FF2B5EF4-FFF2-40B4-BE49-F238E27FC236}">
                <a16:creationId xmlns:a16="http://schemas.microsoft.com/office/drawing/2014/main" id="{E12DA517-30B0-BC62-0422-F995FB9189E2}"/>
              </a:ext>
            </a:extLst>
          </p:cNvPr>
          <p:cNvSpPr>
            <a:spLocks noGrp="1"/>
          </p:cNvSpPr>
          <p:nvPr>
            <p:ph type="body" sz="quarter" idx="10" hasCustomPrompt="1"/>
          </p:nvPr>
        </p:nvSpPr>
        <p:spPr>
          <a:xfrm>
            <a:off x="1362075" y="3738622"/>
            <a:ext cx="9467850" cy="2527911"/>
          </a:xfrm>
        </p:spPr>
        <p:txBody>
          <a:bodyPr>
            <a:normAutofit/>
          </a:bodyPr>
          <a:lstStyle>
            <a:lvl1pPr marL="0" indent="0" algn="ctr">
              <a:spcBef>
                <a:spcPts val="1000"/>
              </a:spcBef>
              <a:buNone/>
              <a:defRPr sz="1800">
                <a:solidFill>
                  <a:schemeClr val="bg1"/>
                </a:solidFill>
              </a:defRPr>
            </a:lvl1pPr>
            <a:lvl2pPr marL="457200" indent="0" algn="ctr">
              <a:spcBef>
                <a:spcPts val="1000"/>
              </a:spcBef>
              <a:buNone/>
              <a:defRPr sz="1800">
                <a:solidFill>
                  <a:schemeClr val="bg1"/>
                </a:solidFill>
              </a:defRPr>
            </a:lvl2pPr>
            <a:lvl3pPr marL="914400" indent="0" algn="ctr">
              <a:spcBef>
                <a:spcPts val="1000"/>
              </a:spcBef>
              <a:buNone/>
              <a:defRPr sz="1800">
                <a:solidFill>
                  <a:schemeClr val="bg1"/>
                </a:solidFill>
              </a:defRPr>
            </a:lvl3pPr>
            <a:lvl4pPr marL="1371600" indent="0" algn="ctr">
              <a:spcBef>
                <a:spcPts val="1000"/>
              </a:spcBef>
              <a:buNone/>
              <a:defRPr sz="1800">
                <a:solidFill>
                  <a:schemeClr val="bg1"/>
                </a:solidFill>
              </a:defRPr>
            </a:lvl4pPr>
            <a:lvl5pPr marL="1828800" indent="0" algn="ctr">
              <a:spcBef>
                <a:spcPts val="1000"/>
              </a:spcBef>
              <a:buNone/>
              <a:defRPr sz="1800">
                <a:solidFill>
                  <a:schemeClr val="bg1"/>
                </a:solidFill>
              </a:defRPr>
            </a:lvl5pPr>
          </a:lstStyle>
          <a:p>
            <a:pPr lvl="0"/>
            <a:r>
              <a:rPr lang="en-US" dirty="0"/>
              <a:t>Click to add text</a:t>
            </a:r>
          </a:p>
        </p:txBody>
      </p:sp>
    </p:spTree>
    <p:extLst>
      <p:ext uri="{BB962C8B-B14F-4D97-AF65-F5344CB8AC3E}">
        <p14:creationId xmlns:p14="http://schemas.microsoft.com/office/powerpoint/2010/main" val="216296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6562816" y="457200"/>
            <a:ext cx="4837176" cy="1993392"/>
          </a:xfrm>
        </p:spPr>
        <p:txBody>
          <a:bodyPr anchor="b">
            <a:noAutofit/>
          </a:bodyPr>
          <a:lstStyle>
            <a:lvl1pPr>
              <a:defRPr sz="3200"/>
            </a:lvl1pPr>
          </a:lstStyle>
          <a:p>
            <a:r>
              <a:rPr lang="en-US" dirty="0"/>
              <a:t>Click to add title</a:t>
            </a:r>
          </a:p>
        </p:txBody>
      </p:sp>
      <p:sp>
        <p:nvSpPr>
          <p:cNvPr id="10" name="Picture Placeholder 9">
            <a:extLst>
              <a:ext uri="{FF2B5EF4-FFF2-40B4-BE49-F238E27FC236}">
                <a16:creationId xmlns:a16="http://schemas.microsoft.com/office/drawing/2014/main" id="{6B8CBAD6-FC79-B2BB-0B67-26429A6D4C8C}"/>
              </a:ext>
            </a:extLst>
          </p:cNvPr>
          <p:cNvSpPr>
            <a:spLocks noGrp="1"/>
          </p:cNvSpPr>
          <p:nvPr>
            <p:ph type="pic" sz="quarter" idx="10"/>
          </p:nvPr>
        </p:nvSpPr>
        <p:spPr>
          <a:xfrm>
            <a:off x="-28882" y="0"/>
            <a:ext cx="6115050" cy="6858000"/>
          </a:xfrm>
          <a:prstGeom prst="parallelogram">
            <a:avLst/>
          </a:prstGeom>
          <a:ln>
            <a:noFill/>
          </a:ln>
        </p:spPr>
        <p:txBody>
          <a:bodyPr tIns="0">
            <a:normAutofit/>
          </a:bodyPr>
          <a:lstStyle>
            <a:lvl1pPr marL="0" indent="0" algn="ctr">
              <a:buNone/>
              <a:defRPr sz="2000"/>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562818" y="2752344"/>
            <a:ext cx="4837174" cy="3136392"/>
          </a:xfrm>
        </p:spPr>
        <p:txBody>
          <a:bodyPr anchor="t" anchorCtr="0">
            <a:normAutofit/>
          </a:bodyPr>
          <a:lstStyle>
            <a:lvl1pPr marL="0" indent="0">
              <a:lnSpc>
                <a:spcPct val="150000"/>
              </a:lnSpc>
              <a:spcBef>
                <a:spcPts val="1000"/>
              </a:spcBef>
              <a:buNone/>
              <a:defRPr sz="1800" cap="all" spc="300" baseline="0"/>
            </a:lvl1pPr>
            <a:lvl2pPr marL="457200" indent="0">
              <a:lnSpc>
                <a:spcPct val="150000"/>
              </a:lnSpc>
              <a:spcBef>
                <a:spcPts val="1000"/>
              </a:spcBef>
              <a:buNone/>
              <a:defRPr sz="1800" cap="all" spc="300" baseline="0"/>
            </a:lvl2pPr>
            <a:lvl3pPr marL="914400" indent="0">
              <a:lnSpc>
                <a:spcPct val="150000"/>
              </a:lnSpc>
              <a:spcBef>
                <a:spcPts val="1000"/>
              </a:spcBef>
              <a:buNone/>
              <a:defRPr sz="1800" cap="all" spc="300" baseline="0"/>
            </a:lvl3pPr>
            <a:lvl4pPr marL="1371600" indent="0">
              <a:lnSpc>
                <a:spcPct val="150000"/>
              </a:lnSpc>
              <a:spcBef>
                <a:spcPts val="1000"/>
              </a:spcBef>
              <a:buNone/>
              <a:defRPr sz="1800" cap="all" spc="300" baseline="0"/>
            </a:lvl4pPr>
            <a:lvl5pPr marL="1828800" indent="0">
              <a:lnSpc>
                <a:spcPct val="150000"/>
              </a:lnSpc>
              <a:spcBef>
                <a:spcPts val="1000"/>
              </a:spcBef>
              <a:buNone/>
              <a:defRPr sz="1800" cap="all" spc="300" baseline="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934796A3-781D-5244-DAB8-2D6EE0AC3B70}"/>
              </a:ext>
              <a:ext uri="{C183D7F6-B498-43B3-948B-1728B52AA6E4}">
                <adec:decorative xmlns:adec="http://schemas.microsoft.com/office/drawing/2017/decorative" val="1"/>
              </a:ext>
            </a:extLst>
          </p:cNvPr>
          <p:cNvSpPr/>
          <p:nvPr userDrawn="1"/>
        </p:nvSpPr>
        <p:spPr>
          <a:xfrm>
            <a:off x="6562817"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43880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117600" y="762000"/>
            <a:ext cx="5066250" cy="2900680"/>
          </a:xfrm>
        </p:spPr>
        <p:txBody>
          <a:bodyPr anchor="b">
            <a:noAutofit/>
          </a:bodyPr>
          <a:lstStyle>
            <a:lvl1pPr algn="ctr">
              <a:defRPr sz="32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82836803-D9E6-3DF1-3B90-1E7E677CC7B7}"/>
              </a:ext>
            </a:extLst>
          </p:cNvPr>
          <p:cNvSpPr>
            <a:spLocks noGrp="1"/>
          </p:cNvSpPr>
          <p:nvPr>
            <p:ph type="pic" sz="quarter" idx="10" hasCustomPrompt="1"/>
          </p:nvPr>
        </p:nvSpPr>
        <p:spPr>
          <a:xfrm flipH="1">
            <a:off x="6086167" y="-22225"/>
            <a:ext cx="6080760" cy="6902450"/>
          </a:xfrm>
          <a:prstGeom prst="parallelogram">
            <a:avLst/>
          </a:prstGeom>
          <a:ln>
            <a:noFill/>
          </a:ln>
        </p:spPr>
        <p:txBody>
          <a:bodyPr lIns="0" tIns="0">
            <a:normAutofit/>
          </a:bodyPr>
          <a:lstStyle>
            <a:lvl1pPr marL="0" indent="0" algn="l">
              <a:buNone/>
              <a:defRPr sz="2000"/>
            </a:lvl1pPr>
          </a:lstStyle>
          <a:p>
            <a:r>
              <a:rPr lang="en-US" dirty="0"/>
              <a:t>Click icon to add image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117600" y="4145280"/>
            <a:ext cx="5066250" cy="690880"/>
          </a:xfrm>
          <a:gradFill flip="none" rotWithShape="1">
            <a:gsLst>
              <a:gs pos="0">
                <a:schemeClr val="accent5"/>
              </a:gs>
              <a:gs pos="100000">
                <a:schemeClr val="accent2">
                  <a:lumMod val="97000"/>
                  <a:lumOff val="3000"/>
                </a:schemeClr>
              </a:gs>
              <a:gs pos="50000">
                <a:schemeClr val="accent1"/>
              </a:gs>
            </a:gsLst>
            <a:lin ang="10200000" scaled="0"/>
            <a:tileRect/>
          </a:gradFill>
        </p:spPr>
        <p:txBody>
          <a:bodyPr anchor="ctr">
            <a:normAutofit/>
          </a:bodyPr>
          <a:lstStyle>
            <a:lvl1pPr marL="0" indent="0" algn="ctr">
              <a:buNone/>
              <a:defRPr sz="2400"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subtitle</a:t>
            </a:r>
          </a:p>
        </p:txBody>
      </p:sp>
    </p:spTree>
    <p:extLst>
      <p:ext uri="{BB962C8B-B14F-4D97-AF65-F5344CB8AC3E}">
        <p14:creationId xmlns:p14="http://schemas.microsoft.com/office/powerpoint/2010/main" val="192418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5242425" y="466344"/>
            <a:ext cx="6241651" cy="1710354"/>
          </a:xfrm>
        </p:spPr>
        <p:txBody>
          <a:bodyPr bIns="0" anchor="ctr" anchorCtr="0">
            <a:noAutofit/>
          </a:bodyPr>
          <a:lstStyle>
            <a:lvl1pPr>
              <a:defRPr sz="3200"/>
            </a:lvl1pPr>
          </a:lstStyle>
          <a:p>
            <a:r>
              <a:rPr lang="en-US" dirty="0"/>
              <a:t>Click to add title</a:t>
            </a:r>
          </a:p>
        </p:txBody>
      </p:sp>
      <p:sp>
        <p:nvSpPr>
          <p:cNvPr id="10" name="Picture Placeholder 9">
            <a:extLst>
              <a:ext uri="{FF2B5EF4-FFF2-40B4-BE49-F238E27FC236}">
                <a16:creationId xmlns:a16="http://schemas.microsoft.com/office/drawing/2014/main" id="{511A5385-FB23-93A8-2B8F-9887244244DF}"/>
              </a:ext>
            </a:extLst>
          </p:cNvPr>
          <p:cNvSpPr>
            <a:spLocks noGrp="1"/>
          </p:cNvSpPr>
          <p:nvPr>
            <p:ph type="pic" sz="quarter" idx="10"/>
          </p:nvPr>
        </p:nvSpPr>
        <p:spPr>
          <a:xfrm>
            <a:off x="0" y="0"/>
            <a:ext cx="4287838" cy="6858000"/>
          </a:xfrm>
        </p:spPr>
        <p:txBody>
          <a:bodyPr>
            <a:normAutofit/>
          </a:bodyPr>
          <a:lstStyle>
            <a:lvl1pPr marL="0" indent="0" algn="ctr">
              <a:buNone/>
              <a:defRPr sz="2000"/>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242426" y="2286000"/>
            <a:ext cx="6241650" cy="3474720"/>
          </a:xfrm>
        </p:spPr>
        <p:txBody>
          <a:bodyPr>
            <a:normAutofit/>
          </a:bodyPr>
          <a:lstStyle>
            <a:lvl1pPr marL="228600" indent="-228600">
              <a:spcBef>
                <a:spcPts val="1000"/>
              </a:spcBef>
              <a:spcAft>
                <a:spcPts val="1000"/>
              </a:spcAft>
              <a:buClr>
                <a:schemeClr val="accent2"/>
              </a:buClr>
              <a:buFont typeface="Wingdings" panose="05000000000000000000" pitchFamily="2" charset="2"/>
              <a:buChar char="§"/>
              <a:defRPr sz="1800"/>
            </a:lvl1pPr>
            <a:lvl2pPr marL="228600" indent="-228600">
              <a:spcBef>
                <a:spcPts val="1000"/>
              </a:spcBef>
              <a:spcAft>
                <a:spcPts val="1000"/>
              </a:spcAft>
              <a:buClr>
                <a:schemeClr val="accent2"/>
              </a:buClr>
              <a:buFont typeface="Wingdings" panose="05000000000000000000" pitchFamily="2" charset="2"/>
              <a:buChar char="§"/>
              <a:defRPr sz="1800"/>
            </a:lvl2pPr>
            <a:lvl3pPr marL="228600" indent="-228600">
              <a:spcBef>
                <a:spcPts val="1000"/>
              </a:spcBef>
              <a:spcAft>
                <a:spcPts val="1000"/>
              </a:spcAft>
              <a:buClr>
                <a:schemeClr val="accent2"/>
              </a:buClr>
              <a:buFont typeface="Wingdings" panose="05000000000000000000" pitchFamily="2" charset="2"/>
              <a:buChar char="§"/>
              <a:defRPr sz="1800"/>
            </a:lvl3pPr>
            <a:lvl4pPr marL="228600" indent="-228600">
              <a:spcBef>
                <a:spcPts val="1000"/>
              </a:spcBef>
              <a:spcAft>
                <a:spcPts val="1000"/>
              </a:spcAft>
              <a:buClr>
                <a:schemeClr val="accent2"/>
              </a:buClr>
              <a:buFont typeface="Wingdings" panose="05000000000000000000" pitchFamily="2" charset="2"/>
              <a:buChar char="§"/>
              <a:defRPr sz="1800"/>
            </a:lvl4pPr>
            <a:lvl5pPr marL="228600" indent="-228600">
              <a:spcBef>
                <a:spcPts val="1000"/>
              </a:spcBef>
              <a:spcAft>
                <a:spcPts val="1000"/>
              </a:spcAft>
              <a:buClr>
                <a:schemeClr val="accent2"/>
              </a:buClr>
              <a:buFont typeface="Wingdings" panose="05000000000000000000" pitchFamily="2" charset="2"/>
              <a:buChar char="§"/>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50E25A87-9155-9E07-878F-CEC0B137C2D7}"/>
              </a:ext>
              <a:ext uri="{C183D7F6-B498-43B3-948B-1728B52AA6E4}">
                <adec:decorative xmlns:adec="http://schemas.microsoft.com/office/drawing/2017/decorative" val="1"/>
              </a:ext>
            </a:extLst>
          </p:cNvPr>
          <p:cNvSpPr/>
          <p:nvPr userDrawn="1"/>
        </p:nvSpPr>
        <p:spPr>
          <a:xfrm>
            <a:off x="5291586" y="6303963"/>
            <a:ext cx="4287186"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7894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1524000" y="1143000"/>
            <a:ext cx="9144000" cy="2286000"/>
          </a:xfrm>
        </p:spPr>
        <p:txBody>
          <a:bodyPr anchor="b">
            <a:noAutofit/>
          </a:bodyPr>
          <a:lstStyle>
            <a:lvl1pPr algn="ctr">
              <a:defRPr sz="48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524000" y="3835198"/>
            <a:ext cx="9144000" cy="683219"/>
          </a:xfrm>
          <a:gradFill>
            <a:gsLst>
              <a:gs pos="0">
                <a:schemeClr val="accent5"/>
              </a:gs>
              <a:gs pos="100000">
                <a:schemeClr val="accent2">
                  <a:lumMod val="97000"/>
                  <a:lumOff val="3000"/>
                </a:schemeClr>
              </a:gs>
              <a:gs pos="50000">
                <a:schemeClr val="accent1"/>
              </a:gs>
            </a:gsLst>
            <a:path path="circle">
              <a:fillToRect l="100000" t="100000"/>
            </a:path>
          </a:gradFill>
        </p:spPr>
        <p:txBody>
          <a:bodyPr anchor="ctr">
            <a:normAutofit/>
          </a:bodyPr>
          <a:lstStyle>
            <a:lvl1pPr marL="0" indent="0" algn="ctr">
              <a:buNone/>
              <a:defRPr sz="2400"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subtitle</a:t>
            </a:r>
          </a:p>
        </p:txBody>
      </p:sp>
    </p:spTree>
    <p:extLst>
      <p:ext uri="{BB962C8B-B14F-4D97-AF65-F5344CB8AC3E}">
        <p14:creationId xmlns:p14="http://schemas.microsoft.com/office/powerpoint/2010/main" val="1563727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577E27-B60E-C6DD-BAAF-5CCC3D59E5D5}"/>
              </a:ext>
              <a:ext uri="{C183D7F6-B498-43B3-948B-1728B52AA6E4}">
                <adec:decorative xmlns:adec="http://schemas.microsoft.com/office/drawing/2017/decorative" val="1"/>
              </a:ext>
            </a:extLst>
          </p:cNvPr>
          <p:cNvSpPr/>
          <p:nvPr userDrawn="1"/>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880"/>
          </a:xfrm>
        </p:spPr>
        <p:txBody>
          <a:bodyPr anchor="ctr" anchorCtr="0">
            <a:noAutofit/>
          </a:bodyPr>
          <a:lstStyle>
            <a:lvl1pPr algn="ctr">
              <a:defRPr sz="3200"/>
            </a:lvl1pPr>
          </a:lstStyle>
          <a:p>
            <a:r>
              <a:rPr lang="en-US" dirty="0"/>
              <a:t>Click to add title</a:t>
            </a:r>
          </a:p>
        </p:txBody>
      </p:sp>
      <p:sp>
        <p:nvSpPr>
          <p:cNvPr id="9" name="Content Placeholder 10">
            <a:extLst>
              <a:ext uri="{FF2B5EF4-FFF2-40B4-BE49-F238E27FC236}">
                <a16:creationId xmlns:a16="http://schemas.microsoft.com/office/drawing/2014/main" id="{964CA031-27E0-D0AA-1451-A904CCF234FE}"/>
              </a:ext>
            </a:extLst>
          </p:cNvPr>
          <p:cNvSpPr>
            <a:spLocks noGrp="1"/>
          </p:cNvSpPr>
          <p:nvPr>
            <p:ph sz="quarter" idx="13" hasCustomPrompt="1"/>
          </p:nvPr>
        </p:nvSpPr>
        <p:spPr>
          <a:xfrm>
            <a:off x="838199" y="2024781"/>
            <a:ext cx="5212079"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81FE0D7D-86B7-CCD2-A7A1-70E95846B542}"/>
              </a:ext>
            </a:extLst>
          </p:cNvPr>
          <p:cNvSpPr>
            <a:spLocks noGrp="1"/>
          </p:cNvSpPr>
          <p:nvPr>
            <p:ph sz="quarter" idx="14" hasCustomPrompt="1"/>
          </p:nvPr>
        </p:nvSpPr>
        <p:spPr>
          <a:xfrm>
            <a:off x="6459795" y="2024780"/>
            <a:ext cx="4894006"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9/15/2025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505290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880"/>
          </a:xfrm>
        </p:spPr>
        <p:txBody>
          <a:bodyPr anchor="ctr" anchorCtr="0">
            <a:noAutofit/>
          </a:bodyPr>
          <a:lstStyle>
            <a:lvl1pPr algn="ctr">
              <a:defRPr sz="3200"/>
            </a:lvl1pPr>
          </a:lstStyle>
          <a:p>
            <a:r>
              <a:rPr lang="en-US" dirty="0"/>
              <a:t>Click to add title</a:t>
            </a:r>
          </a:p>
        </p:txBody>
      </p:sp>
      <p:sp>
        <p:nvSpPr>
          <p:cNvPr id="11" name="Content Placeholder 10">
            <a:extLst>
              <a:ext uri="{FF2B5EF4-FFF2-40B4-BE49-F238E27FC236}">
                <a16:creationId xmlns:a16="http://schemas.microsoft.com/office/drawing/2014/main" id="{2D2DE411-9D7C-15AE-0B59-F26B2BF8C522}"/>
              </a:ext>
            </a:extLst>
          </p:cNvPr>
          <p:cNvSpPr>
            <a:spLocks noGrp="1"/>
          </p:cNvSpPr>
          <p:nvPr>
            <p:ph sz="quarter" idx="13" hasCustomPrompt="1"/>
          </p:nvPr>
        </p:nvSpPr>
        <p:spPr>
          <a:xfrm>
            <a:off x="838200" y="2024781"/>
            <a:ext cx="2878394" cy="4137189"/>
          </a:xfrm>
        </p:spPr>
        <p:txBody>
          <a:bodyPr>
            <a:normAutofit/>
          </a:bodyPr>
          <a:lstStyle>
            <a:lvl1pPr marL="342900" indent="-342900">
              <a:spcBef>
                <a:spcPts val="1000"/>
              </a:spcBef>
              <a:spcAft>
                <a:spcPts val="1000"/>
              </a:spcAft>
              <a:buClr>
                <a:schemeClr val="accent2"/>
              </a:buClr>
              <a:buFont typeface="+mj-lt"/>
              <a:buAutoNum type="arabicPeriod"/>
              <a:defRPr sz="1800">
                <a:latin typeface="+mn-lt"/>
              </a:defRPr>
            </a:lvl1pPr>
            <a:lvl2pPr marL="800100" indent="-342900">
              <a:spcBef>
                <a:spcPts val="1000"/>
              </a:spcBef>
              <a:spcAft>
                <a:spcPts val="1000"/>
              </a:spcAft>
              <a:buClr>
                <a:schemeClr val="accent2"/>
              </a:buClr>
              <a:buFont typeface="+mj-lt"/>
              <a:buAutoNum type="alphaLcPeriod"/>
              <a:defRPr sz="1800">
                <a:latin typeface="+mn-lt"/>
              </a:defRPr>
            </a:lvl2pPr>
            <a:lvl3pPr marL="1257300" indent="-342900">
              <a:spcBef>
                <a:spcPts val="1000"/>
              </a:spcBef>
              <a:spcAft>
                <a:spcPts val="1000"/>
              </a:spcAft>
              <a:buClr>
                <a:schemeClr val="accent2"/>
              </a:buClr>
              <a:buFont typeface="+mj-lt"/>
              <a:buAutoNum type="arabicParenR"/>
              <a:defRPr sz="1800">
                <a:latin typeface="+mn-lt"/>
              </a:defRPr>
            </a:lvl3pPr>
            <a:lvl4pPr marL="1714500" indent="-342900">
              <a:spcBef>
                <a:spcPts val="1000"/>
              </a:spcBef>
              <a:spcAft>
                <a:spcPts val="1000"/>
              </a:spcAft>
              <a:buClr>
                <a:schemeClr val="accent2"/>
              </a:buClr>
              <a:buFont typeface="+mj-lt"/>
              <a:buAutoNum type="alphaLcParenR"/>
              <a:defRPr sz="1800">
                <a:latin typeface="+mn-lt"/>
              </a:defRPr>
            </a:lvl4pPr>
            <a:lvl5pPr marL="2057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Content Placeholder 10">
            <a:extLst>
              <a:ext uri="{FF2B5EF4-FFF2-40B4-BE49-F238E27FC236}">
                <a16:creationId xmlns:a16="http://schemas.microsoft.com/office/drawing/2014/main" id="{60FEDE7C-502F-ECFE-4136-E99206849C2A}"/>
              </a:ext>
            </a:extLst>
          </p:cNvPr>
          <p:cNvSpPr>
            <a:spLocks noGrp="1"/>
          </p:cNvSpPr>
          <p:nvPr>
            <p:ph sz="quarter" idx="14" hasCustomPrompt="1"/>
          </p:nvPr>
        </p:nvSpPr>
        <p:spPr>
          <a:xfrm>
            <a:off x="6459795" y="2024780"/>
            <a:ext cx="4894006"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9/15/2025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657852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201" y="448056"/>
            <a:ext cx="6172200" cy="1581912"/>
          </a:xfrm>
        </p:spPr>
        <p:txBody>
          <a:bodyPr anchor="b" anchorCtr="0">
            <a:noAutofit/>
          </a:bodyPr>
          <a:lstStyle>
            <a:lvl1pPr>
              <a:defRPr sz="3200"/>
            </a:lvl1pPr>
          </a:lstStyle>
          <a:p>
            <a:r>
              <a:rPr lang="en-US"/>
              <a:t>Click to edit Master title style</a:t>
            </a:r>
            <a:endParaRPr lang="en-US" dirty="0"/>
          </a:p>
        </p:txBody>
      </p:sp>
      <p:sp>
        <p:nvSpPr>
          <p:cNvPr id="4" name="Content Placeholder 10">
            <a:extLst>
              <a:ext uri="{FF2B5EF4-FFF2-40B4-BE49-F238E27FC236}">
                <a16:creationId xmlns:a16="http://schemas.microsoft.com/office/drawing/2014/main" id="{5F30E2A0-23EF-51B1-8ABD-00429EEA0642}"/>
              </a:ext>
            </a:extLst>
          </p:cNvPr>
          <p:cNvSpPr>
            <a:spLocks noGrp="1"/>
          </p:cNvSpPr>
          <p:nvPr>
            <p:ph sz="quarter" idx="14" hasCustomPrompt="1"/>
          </p:nvPr>
        </p:nvSpPr>
        <p:spPr>
          <a:xfrm>
            <a:off x="838200" y="2257063"/>
            <a:ext cx="4894006" cy="3904906"/>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AF15552F-C66B-341F-2D37-0389710BA5E2}"/>
              </a:ext>
            </a:extLst>
          </p:cNvPr>
          <p:cNvSpPr>
            <a:spLocks noGrp="1"/>
          </p:cNvSpPr>
          <p:nvPr>
            <p:ph type="pic" sz="quarter" idx="10"/>
          </p:nvPr>
        </p:nvSpPr>
        <p:spPr>
          <a:xfrm>
            <a:off x="7500938" y="-22225"/>
            <a:ext cx="4714875" cy="6880225"/>
          </a:xfrm>
        </p:spPr>
        <p:txBody>
          <a:bodyPr>
            <a:normAutofit/>
          </a:bodyPr>
          <a:lstStyle>
            <a:lvl1pPr marL="0" indent="0" algn="ctr">
              <a:buNone/>
              <a:defRPr sz="2000"/>
            </a:lvl1pPr>
          </a:lstStyle>
          <a:p>
            <a:r>
              <a:rPr lang="en-US"/>
              <a:t>Click icon to add picture</a:t>
            </a:r>
            <a:endParaRPr lang="en-US" dirty="0"/>
          </a:p>
        </p:txBody>
      </p:sp>
      <p:sp>
        <p:nvSpPr>
          <p:cNvPr id="12" name="Rectangle 11">
            <a:extLst>
              <a:ext uri="{FF2B5EF4-FFF2-40B4-BE49-F238E27FC236}">
                <a16:creationId xmlns:a16="http://schemas.microsoft.com/office/drawing/2014/main" id="{0D8DCC6D-8B88-7BE0-7240-F743AE09EC48}"/>
              </a:ext>
              <a:ext uri="{C183D7F6-B498-43B3-948B-1728B52AA6E4}">
                <adec:decorative xmlns:adec="http://schemas.microsoft.com/office/drawing/2017/decorative" val="1"/>
              </a:ext>
            </a:extLst>
          </p:cNvPr>
          <p:cNvSpPr/>
          <p:nvPr userDrawn="1"/>
        </p:nvSpPr>
        <p:spPr>
          <a:xfrm>
            <a:off x="993814" y="6303963"/>
            <a:ext cx="4287186"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5438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563"/>
          </a:xfrm>
        </p:spPr>
        <p:txBody>
          <a:bodyPr anchor="ctr" anchorCtr="0">
            <a:noAutofit/>
          </a:bodyPr>
          <a:lstStyle>
            <a:lvl1pPr algn="ctr">
              <a:defRPr sz="3200"/>
            </a:lvl1pPr>
          </a:lstStyle>
          <a:p>
            <a:r>
              <a:rPr lang="en-US" dirty="0"/>
              <a:t>Click to add title</a:t>
            </a:r>
          </a:p>
        </p:txBody>
      </p:sp>
      <p:sp>
        <p:nvSpPr>
          <p:cNvPr id="4" name="Content Placeholder 10">
            <a:extLst>
              <a:ext uri="{FF2B5EF4-FFF2-40B4-BE49-F238E27FC236}">
                <a16:creationId xmlns:a16="http://schemas.microsoft.com/office/drawing/2014/main" id="{9C3ED3BF-FF6B-07FA-72C4-F6102A8558AF}"/>
              </a:ext>
            </a:extLst>
          </p:cNvPr>
          <p:cNvSpPr>
            <a:spLocks noGrp="1"/>
          </p:cNvSpPr>
          <p:nvPr>
            <p:ph sz="quarter" idx="15" hasCustomPrompt="1"/>
          </p:nvPr>
        </p:nvSpPr>
        <p:spPr>
          <a:xfrm>
            <a:off x="896074" y="2106591"/>
            <a:ext cx="2067045" cy="3633787"/>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600">
                <a:latin typeface="+mn-lt"/>
              </a:defRPr>
            </a:lvl2pPr>
            <a:lvl3pPr marL="457200" indent="-228600">
              <a:spcBef>
                <a:spcPts val="1000"/>
              </a:spcBef>
              <a:spcAft>
                <a:spcPts val="1000"/>
              </a:spcAft>
              <a:buClr>
                <a:schemeClr val="accent2"/>
              </a:buClr>
              <a:buFont typeface="Wingdings" panose="05000000000000000000" pitchFamily="2" charset="2"/>
              <a:buChar char="§"/>
              <a:defRPr sz="1400">
                <a:latin typeface="+mn-lt"/>
              </a:defRPr>
            </a:lvl3pPr>
            <a:lvl4pPr marL="685800" indent="-228600">
              <a:spcBef>
                <a:spcPts val="1000"/>
              </a:spcBef>
              <a:spcAft>
                <a:spcPts val="1000"/>
              </a:spcAft>
              <a:buClr>
                <a:schemeClr val="accent2"/>
              </a:buClr>
              <a:buFont typeface="Wingdings" panose="05000000000000000000" pitchFamily="2" charset="2"/>
              <a:buChar char="§"/>
              <a:defRPr sz="1400">
                <a:latin typeface="+mn-lt"/>
              </a:defRPr>
            </a:lvl4pPr>
            <a:lvl5pPr marL="914400" indent="-228600">
              <a:spcBef>
                <a:spcPts val="1000"/>
              </a:spcBef>
              <a:spcAft>
                <a:spcPts val="1000"/>
              </a:spcAft>
              <a:buClr>
                <a:schemeClr val="accent2"/>
              </a:buClr>
              <a:buFont typeface="Wingdings" panose="05000000000000000000" pitchFamily="2" charset="2"/>
              <a:buChar char="§"/>
              <a:defRPr sz="12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3483980" y="2106591"/>
            <a:ext cx="7869820" cy="4016713"/>
          </a:xfrm>
        </p:spPr>
        <p:txBody>
          <a:body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9/15/2025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80815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9/15/2025</a:t>
            </a:fld>
            <a:endParaRPr lang="en-US"/>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9" r:id="rId3"/>
    <p:sldLayoutId id="2147483650" r:id="rId4"/>
    <p:sldLayoutId id="2147483649" r:id="rId5"/>
    <p:sldLayoutId id="2147483662" r:id="rId6"/>
    <p:sldLayoutId id="2147483663" r:id="rId7"/>
    <p:sldLayoutId id="2147483652" r:id="rId8"/>
    <p:sldLayoutId id="2147483666" r:id="rId9"/>
    <p:sldLayoutId id="2147483664" r:id="rId10"/>
    <p:sldLayoutId id="2147483665" r:id="rId11"/>
    <p:sldLayoutId id="2147483661" r:id="rId12"/>
  </p:sldLayoutIdLst>
  <p:txStyles>
    <p:titleStyle>
      <a:lvl1pPr algn="l" defTabSz="914400" rtl="0" eaLnBrk="1" latinLnBrk="0" hangingPunct="1">
        <a:lnSpc>
          <a:spcPct val="90000"/>
        </a:lnSpc>
        <a:spcBef>
          <a:spcPct val="0"/>
        </a:spcBef>
        <a:buNone/>
        <a:defRPr sz="4800" kern="1200" cap="all" spc="3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edsource.org/2025/artificial-intelligence-isnt-ruining-education-its-exposing-whats-already-broken/733854#0" TargetMode="Externa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descr="abstract image">
            <a:extLst>
              <a:ext uri="{FF2B5EF4-FFF2-40B4-BE49-F238E27FC236}">
                <a16:creationId xmlns:a16="http://schemas.microsoft.com/office/drawing/2014/main" id="{782ED2F6-AFB3-9199-3999-2B5E4BAF2423}"/>
              </a:ext>
            </a:extLst>
          </p:cNvPr>
          <p:cNvPicPr>
            <a:picLocks noGrp="1" noChangeAspect="1"/>
          </p:cNvPicPr>
          <p:nvPr>
            <p:ph type="pic" sz="quarter" idx="10"/>
          </p:nvPr>
        </p:nvPicPr>
        <p:blipFill rotWithShape="1">
          <a:blip r:embed="rId2">
            <a:alphaModFix amt="52000"/>
            <a:extLst>
              <a:ext uri="{BEBA8EAE-BF5A-486C-A8C5-ECC9F3942E4B}">
                <a14:imgProps xmlns:a14="http://schemas.microsoft.com/office/drawing/2010/main">
                  <a14:imgLayer r:embed="rId3">
                    <a14:imgEffect>
                      <a14:saturation sat="0"/>
                    </a14:imgEffect>
                  </a14:imgLayer>
                </a14:imgProps>
              </a:ext>
            </a:extLst>
          </a:blip>
          <a:srcRect/>
          <a:stretch/>
        </p:blipFill>
        <p:spPr>
          <a:xfrm>
            <a:off x="-3247949" y="204825"/>
            <a:ext cx="12192000" cy="6858000"/>
          </a:xfrm>
        </p:spPr>
      </p:pic>
      <p:sp>
        <p:nvSpPr>
          <p:cNvPr id="6" name="Title 5">
            <a:extLst>
              <a:ext uri="{FF2B5EF4-FFF2-40B4-BE49-F238E27FC236}">
                <a16:creationId xmlns:a16="http://schemas.microsoft.com/office/drawing/2014/main" id="{F20A922B-22EC-7FD8-FA8C-2FFAC558BD66}"/>
              </a:ext>
            </a:extLst>
          </p:cNvPr>
          <p:cNvSpPr>
            <a:spLocks noGrp="1"/>
          </p:cNvSpPr>
          <p:nvPr>
            <p:ph type="ctrTitle"/>
          </p:nvPr>
        </p:nvSpPr>
        <p:spPr>
          <a:xfrm>
            <a:off x="1524000" y="2286000"/>
            <a:ext cx="9144000" cy="2286000"/>
          </a:xfrm>
        </p:spPr>
        <p:txBody>
          <a:bodyPr/>
          <a:lstStyle/>
          <a:p>
            <a:r>
              <a:rPr lang="en-US" dirty="0">
                <a:solidFill>
                  <a:srgbClr val="FF0000"/>
                </a:solidFill>
              </a:rPr>
              <a:t>Critical thinking through Lesson Plan revision: </a:t>
            </a:r>
            <a:br>
              <a:rPr lang="en-US" dirty="0"/>
            </a:br>
            <a:r>
              <a:rPr lang="en-US" dirty="0"/>
              <a:t>How to use revision to combat an overreliance on AI and promote the use Of HQIM Materials</a:t>
            </a:r>
          </a:p>
        </p:txBody>
      </p:sp>
    </p:spTree>
    <p:extLst>
      <p:ext uri="{BB962C8B-B14F-4D97-AF65-F5344CB8AC3E}">
        <p14:creationId xmlns:p14="http://schemas.microsoft.com/office/powerpoint/2010/main" val="639264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3CB3-2956-E8D2-C23D-A3BAA7295DEC}"/>
              </a:ext>
            </a:extLst>
          </p:cNvPr>
          <p:cNvSpPr>
            <a:spLocks noGrp="1"/>
          </p:cNvSpPr>
          <p:nvPr>
            <p:ph type="title"/>
          </p:nvPr>
        </p:nvSpPr>
        <p:spPr>
          <a:xfrm>
            <a:off x="838200" y="365760"/>
            <a:ext cx="10515600" cy="1325880"/>
          </a:xfrm>
        </p:spPr>
        <p:txBody>
          <a:bodyPr anchor="ctr">
            <a:normAutofit fontScale="90000"/>
          </a:bodyPr>
          <a:lstStyle/>
          <a:p>
            <a:r>
              <a:rPr lang="en-US" dirty="0">
                <a:solidFill>
                  <a:srgbClr val="FF0000"/>
                </a:solidFill>
              </a:rPr>
              <a:t>SEMESTER ONE:</a:t>
            </a:r>
            <a:br>
              <a:rPr lang="en-US" dirty="0"/>
            </a:br>
            <a:r>
              <a:rPr lang="en-US" dirty="0"/>
              <a:t>Enter</a:t>
            </a:r>
            <a:br>
              <a:rPr lang="en-US" dirty="0"/>
            </a:br>
            <a:r>
              <a:rPr lang="en-US" dirty="0"/>
              <a:t>Revision requirements</a:t>
            </a:r>
          </a:p>
        </p:txBody>
      </p:sp>
      <p:sp>
        <p:nvSpPr>
          <p:cNvPr id="12" name="Subtitle 11">
            <a:extLst>
              <a:ext uri="{FF2B5EF4-FFF2-40B4-BE49-F238E27FC236}">
                <a16:creationId xmlns:a16="http://schemas.microsoft.com/office/drawing/2014/main" id="{A336FEA9-C85A-3569-16F0-5ECBABBE0BEC}"/>
              </a:ext>
            </a:extLst>
          </p:cNvPr>
          <p:cNvSpPr>
            <a:spLocks noGrp="1"/>
          </p:cNvSpPr>
          <p:nvPr>
            <p:ph sz="quarter" idx="13"/>
          </p:nvPr>
        </p:nvSpPr>
        <p:spPr>
          <a:xfrm>
            <a:off x="838199" y="2024781"/>
            <a:ext cx="5212079" cy="4137189"/>
          </a:xfrm>
        </p:spPr>
        <p:txBody>
          <a:bodyPr>
            <a:normAutofit/>
          </a:bodyPr>
          <a:lstStyle/>
          <a:p>
            <a:r>
              <a:rPr lang="en-US" dirty="0"/>
              <a:t>Preservice teachers were asked to write a case study on their students the first semester</a:t>
            </a:r>
          </a:p>
          <a:p>
            <a:r>
              <a:rPr lang="en-US" dirty="0"/>
              <a:t>As with most writing, the first draft is not necessarily the best</a:t>
            </a:r>
          </a:p>
          <a:p>
            <a:r>
              <a:rPr lang="en-US" dirty="0"/>
              <a:t>Three models of sample case studies were provided, with one highlighted as the desired model</a:t>
            </a:r>
          </a:p>
          <a:p>
            <a:r>
              <a:rPr lang="en-US" dirty="0"/>
              <a:t>Students wrote their case studies in segments, posted them on Canvas discussion boards, and were asked to read and respond to others either by choice or in groups formed by the instructor</a:t>
            </a:r>
          </a:p>
          <a:p>
            <a:r>
              <a:rPr lang="en-US" dirty="0"/>
              <a:t>Thus, during the first semester </a:t>
            </a:r>
            <a:r>
              <a:rPr lang="en-US" dirty="0">
                <a:solidFill>
                  <a:srgbClr val="FF0000"/>
                </a:solidFill>
              </a:rPr>
              <a:t>students were already accustomed to posting a first draft, getting feedback from peers and the professor on Canvas</a:t>
            </a:r>
          </a:p>
        </p:txBody>
      </p:sp>
      <p:pic>
        <p:nvPicPr>
          <p:cNvPr id="8" name="Picture Placeholder 7" descr="Range of moods sticky notes">
            <a:extLst>
              <a:ext uri="{FF2B5EF4-FFF2-40B4-BE49-F238E27FC236}">
                <a16:creationId xmlns:a16="http://schemas.microsoft.com/office/drawing/2014/main" id="{82BDE9FB-33A8-55E0-8368-2D5255697294}"/>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459795" y="2460000"/>
            <a:ext cx="4894006" cy="3266749"/>
          </a:xfrm>
          <a:noFill/>
        </p:spPr>
      </p:pic>
    </p:spTree>
    <p:extLst>
      <p:ext uri="{BB962C8B-B14F-4D97-AF65-F5344CB8AC3E}">
        <p14:creationId xmlns:p14="http://schemas.microsoft.com/office/powerpoint/2010/main" val="1679936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243D342-6B45-4851-A8B1-AB2E308FAD3E}"/>
              </a:ext>
            </a:extLst>
          </p:cNvPr>
          <p:cNvSpPr>
            <a:spLocks noGrp="1"/>
          </p:cNvSpPr>
          <p:nvPr>
            <p:ph type="title"/>
          </p:nvPr>
        </p:nvSpPr>
        <p:spPr>
          <a:xfrm>
            <a:off x="838200" y="365760"/>
            <a:ext cx="10515600" cy="1325563"/>
          </a:xfrm>
        </p:spPr>
        <p:txBody>
          <a:bodyPr/>
          <a:lstStyle/>
          <a:p>
            <a:r>
              <a:rPr lang="en-US" cap="none" spc="0" dirty="0"/>
              <a:t>What are the benefits of revision for preservice teachers?</a:t>
            </a:r>
            <a:br>
              <a:rPr lang="en-US" cap="none" spc="0" dirty="0">
                <a:cs typeface="Calibri" panose="020F0502020204030204" pitchFamily="34" charset="0"/>
              </a:rPr>
            </a:br>
            <a:endParaRPr lang="en-US" dirty="0"/>
          </a:p>
        </p:txBody>
      </p:sp>
      <p:pic>
        <p:nvPicPr>
          <p:cNvPr id="10" name="Content Placeholder 9" descr="Woman looking at laptop">
            <a:extLst>
              <a:ext uri="{FF2B5EF4-FFF2-40B4-BE49-F238E27FC236}">
                <a16:creationId xmlns:a16="http://schemas.microsoft.com/office/drawing/2014/main" id="{03A63435-DD51-F3ED-B535-28AF6E0BFD7D}"/>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6219464" y="2300138"/>
            <a:ext cx="5134335" cy="3093435"/>
          </a:xfrm>
          <a:noFill/>
        </p:spPr>
      </p:pic>
      <p:graphicFrame>
        <p:nvGraphicFramePr>
          <p:cNvPr id="3" name="Table Placeholder 2">
            <a:extLst>
              <a:ext uri="{FF2B5EF4-FFF2-40B4-BE49-F238E27FC236}">
                <a16:creationId xmlns:a16="http://schemas.microsoft.com/office/drawing/2014/main" id="{F01CF5D3-D3B1-1944-CFDF-D8EE11DE42AA}"/>
              </a:ext>
            </a:extLst>
          </p:cNvPr>
          <p:cNvGraphicFramePr>
            <a:graphicFrameLocks noGrp="1"/>
          </p:cNvGraphicFramePr>
          <p:nvPr>
            <p:ph sz="quarter" idx="15"/>
            <p:extLst>
              <p:ext uri="{D42A27DB-BD31-4B8C-83A1-F6EECF244321}">
                <p14:modId xmlns:p14="http://schemas.microsoft.com/office/powerpoint/2010/main" val="154183623"/>
              </p:ext>
            </p:extLst>
          </p:nvPr>
        </p:nvGraphicFramePr>
        <p:xfrm>
          <a:off x="838200" y="1844180"/>
          <a:ext cx="5134335" cy="4005355"/>
        </p:xfrm>
        <a:graphic>
          <a:graphicData uri="http://schemas.openxmlformats.org/drawingml/2006/table">
            <a:tbl>
              <a:tblPr firstRow="1" bandRow="1">
                <a:noFill/>
                <a:tableStyleId>{7E9639D4-E3E2-4D34-9284-5A2195B3D0D7}</a:tableStyleId>
              </a:tblPr>
              <a:tblGrid>
                <a:gridCol w="5134335">
                  <a:extLst>
                    <a:ext uri="{9D8B030D-6E8A-4147-A177-3AD203B41FA5}">
                      <a16:colId xmlns:a16="http://schemas.microsoft.com/office/drawing/2014/main" val="127040821"/>
                    </a:ext>
                  </a:extLst>
                </a:gridCol>
              </a:tblGrid>
              <a:tr h="377979">
                <a:tc>
                  <a:txBody>
                    <a:bodyPr/>
                    <a:lstStyle/>
                    <a:p>
                      <a:pPr algn="ctr"/>
                      <a:r>
                        <a:rPr lang="en-US" sz="1400" b="0" cap="none" spc="0" dirty="0">
                          <a:solidFill>
                            <a:schemeClr val="tx1"/>
                          </a:solidFill>
                        </a:rPr>
                        <a:t>What are the benefits of revision for preservice teachers?</a:t>
                      </a:r>
                      <a:endParaRPr lang="en-US" sz="1400" b="0" i="0" cap="none" spc="0" dirty="0">
                        <a:solidFill>
                          <a:schemeClr val="tx1"/>
                        </a:solidFill>
                        <a:latin typeface="+mn-lt"/>
                        <a:cs typeface="Calibri" panose="020F0502020204030204" pitchFamily="34" charset="0"/>
                      </a:endParaRPr>
                    </a:p>
                  </a:txBody>
                  <a:tcPr marL="91446" marR="91446" marT="64012" marB="64012" anchor="ctr">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3298013591"/>
                  </a:ext>
                </a:extLst>
              </a:tr>
              <a:tr h="804729">
                <a:tc>
                  <a:txBody>
                    <a:bodyPr/>
                    <a:lstStyle/>
                    <a:p>
                      <a:pPr algn="ctr"/>
                      <a:r>
                        <a:rPr lang="en-US" sz="1400" b="0" i="0" cap="none" spc="0">
                          <a:solidFill>
                            <a:schemeClr val="tx1"/>
                          </a:solidFill>
                          <a:latin typeface="+mn-lt"/>
                          <a:cs typeface="Calibri" panose="020F0502020204030204" pitchFamily="34" charset="0"/>
                        </a:rPr>
                        <a:t>Preservice teachers have experience revising writing themselves; thus, they know it can be challenging but beneficial.</a:t>
                      </a:r>
                    </a:p>
                  </a:txBody>
                  <a:tcPr marL="91446" marR="91446" marT="64012" marB="64012" anchor="ctr">
                    <a:lnL w="28575" cap="flat" cmpd="sng" algn="ctr">
                      <a:noFill/>
                      <a:prstDash val="solid"/>
                    </a:lnL>
                    <a:lnR w="28575" cap="flat" cmpd="sng" algn="ctr">
                      <a:noFill/>
                      <a:prstDash val="solid"/>
                    </a:lnR>
                    <a:lnT w="38100" cmpd="sng">
                      <a:noFill/>
                    </a:lnT>
                    <a:lnB w="12700" cap="flat" cmpd="sng" algn="ctr">
                      <a:noFill/>
                      <a:prstDash val="solid"/>
                    </a:lnB>
                    <a:noFill/>
                  </a:tcPr>
                </a:tc>
                <a:extLst>
                  <a:ext uri="{0D108BD9-81ED-4DB2-BD59-A6C34878D82A}">
                    <a16:rowId xmlns:a16="http://schemas.microsoft.com/office/drawing/2014/main" val="3873867931"/>
                  </a:ext>
                </a:extLst>
              </a:tr>
              <a:tr h="713282">
                <a:tc>
                  <a:txBody>
                    <a:bodyPr/>
                    <a:lstStyle/>
                    <a:p>
                      <a:pPr algn="ctr"/>
                      <a:r>
                        <a:rPr lang="en-US" sz="1200" b="0" i="0" cap="none" spc="0">
                          <a:solidFill>
                            <a:schemeClr val="tx1"/>
                          </a:solidFill>
                          <a:latin typeface="+mn-lt"/>
                          <a:cs typeface="Calibri" panose="020F0502020204030204" pitchFamily="34" charset="0"/>
                        </a:rPr>
                        <a:t>Preservice teachers read and respond to other classmates writing, giving them experience on how to provide impactful feedback beyond, “This is great!”</a:t>
                      </a:r>
                    </a:p>
                  </a:txBody>
                  <a:tcPr marL="91446" marR="91446" marT="64012" marB="64012"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85209771"/>
                  </a:ext>
                </a:extLst>
              </a:tr>
              <a:tr h="804729">
                <a:tc>
                  <a:txBody>
                    <a:bodyPr/>
                    <a:lstStyle/>
                    <a:p>
                      <a:pPr algn="ctr"/>
                      <a:r>
                        <a:rPr lang="en-US" sz="1400" b="0" i="0" cap="none" spc="0">
                          <a:solidFill>
                            <a:schemeClr val="tx1"/>
                          </a:solidFill>
                          <a:latin typeface="+mn-lt"/>
                          <a:cs typeface="Calibri" panose="020F0502020204030204" pitchFamily="34" charset="0"/>
                        </a:rPr>
                        <a:t>When first drafts are available in online discussions, high quality examples of any assignment can be viewed by any student in class and used as an additional model.</a:t>
                      </a:r>
                    </a:p>
                  </a:txBody>
                  <a:tcPr marL="91446" marR="91446" marT="64012" marB="64012" anchor="ctr">
                    <a:lnL w="28575" cap="flat" cmpd="sng" algn="ctr">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4061031278"/>
                  </a:ext>
                </a:extLst>
              </a:tr>
              <a:tr h="713282">
                <a:tc>
                  <a:txBody>
                    <a:bodyPr/>
                    <a:lstStyle/>
                    <a:p>
                      <a:pPr algn="ctr"/>
                      <a:r>
                        <a:rPr lang="en-US" sz="1200" b="0" i="0" cap="none" spc="0">
                          <a:solidFill>
                            <a:schemeClr val="tx1"/>
                          </a:solidFill>
                          <a:latin typeface="+mn-lt"/>
                          <a:cs typeface="Calibri" panose="020F0502020204030204" pitchFamily="34" charset="0"/>
                        </a:rPr>
                        <a:t>Preservice teachers who are struggling with an assignment can be placed in a group and paired with students who are producing work that meets course expectations.</a:t>
                      </a:r>
                    </a:p>
                  </a:txBody>
                  <a:tcPr marL="91446" marR="91446" marT="64012" marB="64012"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591840781"/>
                  </a:ext>
                </a:extLst>
              </a:tr>
              <a:tr h="591354">
                <a:tc>
                  <a:txBody>
                    <a:bodyPr/>
                    <a:lstStyle/>
                    <a:p>
                      <a:pPr algn="ctr"/>
                      <a:r>
                        <a:rPr lang="en-US" sz="1400" b="0" i="0" cap="none" spc="0" dirty="0">
                          <a:solidFill>
                            <a:schemeClr val="tx1"/>
                          </a:solidFill>
                          <a:latin typeface="+mn-lt"/>
                          <a:cs typeface="Calibri" panose="020F0502020204030204" pitchFamily="34" charset="0"/>
                        </a:rPr>
                        <a:t>ALL students have an opportunity to revise their work with feedback from professor and other students.</a:t>
                      </a:r>
                    </a:p>
                  </a:txBody>
                  <a:tcPr marL="91446" marR="91446" marT="64012" marB="64012" anchor="ctr">
                    <a:lnL w="28575" cap="flat" cmpd="sng" algn="ctr">
                      <a:noFill/>
                      <a:prstDash val="solid"/>
                    </a:lnL>
                    <a:lnR w="28575" cap="flat" cmpd="sng" algn="ctr">
                      <a:noFill/>
                      <a:prstDash val="solid"/>
                    </a:lnR>
                    <a:lnT w="12700" cmpd="sng">
                      <a:noFill/>
                      <a:prstDash val="solid"/>
                    </a:lnT>
                    <a:lnB w="28575" cap="flat" cmpd="sng" algn="ctr">
                      <a:noFill/>
                      <a:prstDash val="solid"/>
                    </a:lnB>
                    <a:noFill/>
                  </a:tcPr>
                </a:tc>
                <a:extLst>
                  <a:ext uri="{0D108BD9-81ED-4DB2-BD59-A6C34878D82A}">
                    <a16:rowId xmlns:a16="http://schemas.microsoft.com/office/drawing/2014/main" val="335389741"/>
                  </a:ext>
                </a:extLst>
              </a:tr>
            </a:tbl>
          </a:graphicData>
        </a:graphic>
      </p:graphicFrame>
    </p:spTree>
    <p:extLst>
      <p:ext uri="{BB962C8B-B14F-4D97-AF65-F5344CB8AC3E}">
        <p14:creationId xmlns:p14="http://schemas.microsoft.com/office/powerpoint/2010/main" val="4259977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dult working with students">
            <a:extLst>
              <a:ext uri="{FF2B5EF4-FFF2-40B4-BE49-F238E27FC236}">
                <a16:creationId xmlns:a16="http://schemas.microsoft.com/office/drawing/2014/main" id="{4CFE6993-8D85-C3FC-639F-FF07F20A9D8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b="15730"/>
          <a:stretch>
            <a:fillRect/>
          </a:stretch>
        </p:blipFill>
        <p:spPr>
          <a:xfrm>
            <a:off x="20" y="10"/>
            <a:ext cx="12191980" cy="6857990"/>
          </a:xfrm>
          <a:noFill/>
        </p:spPr>
      </p:pic>
      <p:sp>
        <p:nvSpPr>
          <p:cNvPr id="2" name="Title 1">
            <a:extLst>
              <a:ext uri="{FF2B5EF4-FFF2-40B4-BE49-F238E27FC236}">
                <a16:creationId xmlns:a16="http://schemas.microsoft.com/office/drawing/2014/main" id="{88F7D207-E562-AD09-CF5C-DC586324D4AD}"/>
              </a:ext>
            </a:extLst>
          </p:cNvPr>
          <p:cNvSpPr>
            <a:spLocks noGrp="1"/>
          </p:cNvSpPr>
          <p:nvPr>
            <p:ph type="ctrTitle"/>
          </p:nvPr>
        </p:nvSpPr>
        <p:spPr>
          <a:xfrm>
            <a:off x="1524000" y="2286000"/>
            <a:ext cx="9144000" cy="2286000"/>
          </a:xfrm>
        </p:spPr>
        <p:txBody>
          <a:bodyPr anchor="ctr">
            <a:normAutofit/>
          </a:bodyPr>
          <a:lstStyle/>
          <a:p>
            <a:r>
              <a:rPr lang="en-US" dirty="0"/>
              <a:t>Semester two – Assessment and intervention lesson plans </a:t>
            </a:r>
          </a:p>
        </p:txBody>
      </p:sp>
    </p:spTree>
    <p:extLst>
      <p:ext uri="{BB962C8B-B14F-4D97-AF65-F5344CB8AC3E}">
        <p14:creationId xmlns:p14="http://schemas.microsoft.com/office/powerpoint/2010/main" val="795276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E49867E-9D2F-AB76-1247-FB1320E39390}"/>
              </a:ext>
            </a:extLst>
          </p:cNvPr>
          <p:cNvSpPr>
            <a:spLocks noGrp="1"/>
          </p:cNvSpPr>
          <p:nvPr>
            <p:ph type="title"/>
          </p:nvPr>
        </p:nvSpPr>
        <p:spPr>
          <a:xfrm>
            <a:off x="838200" y="365760"/>
            <a:ext cx="10515600" cy="1325880"/>
          </a:xfrm>
        </p:spPr>
        <p:txBody>
          <a:bodyPr/>
          <a:lstStyle/>
          <a:p>
            <a:r>
              <a:rPr lang="en-US" dirty="0"/>
              <a:t>A key concept: Not All Resources are Equal </a:t>
            </a:r>
          </a:p>
        </p:txBody>
      </p:sp>
      <p:pic>
        <p:nvPicPr>
          <p:cNvPr id="6" name="Picture 5">
            <a:extLst>
              <a:ext uri="{FF2B5EF4-FFF2-40B4-BE49-F238E27FC236}">
                <a16:creationId xmlns:a16="http://schemas.microsoft.com/office/drawing/2014/main" id="{2E5DAFFD-008C-9E7C-8C95-118D9852D1D4}"/>
              </a:ext>
            </a:extLst>
          </p:cNvPr>
          <p:cNvPicPr>
            <a:picLocks noChangeAspect="1"/>
          </p:cNvPicPr>
          <p:nvPr/>
        </p:nvPicPr>
        <p:blipFill>
          <a:blip r:embed="rId2"/>
          <a:stretch>
            <a:fillRect/>
          </a:stretch>
        </p:blipFill>
        <p:spPr>
          <a:xfrm>
            <a:off x="1338798" y="2024781"/>
            <a:ext cx="4210880" cy="4137189"/>
          </a:xfrm>
          <a:prstGeom prst="rect">
            <a:avLst/>
          </a:prstGeom>
          <a:noFill/>
        </p:spPr>
      </p:pic>
      <p:sp>
        <p:nvSpPr>
          <p:cNvPr id="13" name="Content Placeholder 3">
            <a:extLst>
              <a:ext uri="{FF2B5EF4-FFF2-40B4-BE49-F238E27FC236}">
                <a16:creationId xmlns:a16="http://schemas.microsoft.com/office/drawing/2014/main" id="{1CABD5FB-C988-4D93-DC64-10B0908F4906}"/>
              </a:ext>
            </a:extLst>
          </p:cNvPr>
          <p:cNvSpPr>
            <a:spLocks noGrp="1"/>
          </p:cNvSpPr>
          <p:nvPr>
            <p:ph sz="quarter" idx="14"/>
          </p:nvPr>
        </p:nvSpPr>
        <p:spPr>
          <a:xfrm>
            <a:off x="6459795" y="2024780"/>
            <a:ext cx="4894006" cy="4137189"/>
          </a:xfrm>
        </p:spPr>
        <p:txBody>
          <a:bodyPr>
            <a:normAutofit fontScale="92500" lnSpcReduction="20000"/>
          </a:bodyPr>
          <a:lstStyle/>
          <a:p>
            <a:r>
              <a:rPr lang="en-US" dirty="0"/>
              <a:t>Students who are struggling need intervention that is based on research.  </a:t>
            </a:r>
          </a:p>
          <a:p>
            <a:endParaRPr lang="en-US" dirty="0"/>
          </a:p>
          <a:p>
            <a:r>
              <a:rPr lang="en-US" dirty="0"/>
              <a:t>Resources from the Meadows Center were often highlighted as this was a form of after-school tutoring.</a:t>
            </a:r>
          </a:p>
          <a:p>
            <a:endParaRPr lang="en-US" dirty="0"/>
          </a:p>
          <a:p>
            <a:r>
              <a:rPr lang="en-US" dirty="0"/>
              <a:t>As a part of the course, students were tasked with finding and implementing intervention based on assessment data. </a:t>
            </a:r>
          </a:p>
          <a:p>
            <a:endParaRPr lang="en-US" dirty="0"/>
          </a:p>
          <a:p>
            <a:r>
              <a:rPr lang="en-US" dirty="0"/>
              <a:t>This was the second semester students had discussed a variety of research-based strategies that might work by area (fluency, decoding, etc.) but the first time they truly had to implement them – and that presented a challenge.</a:t>
            </a:r>
          </a:p>
          <a:p>
            <a:endParaRPr lang="en-US" dirty="0"/>
          </a:p>
        </p:txBody>
      </p:sp>
    </p:spTree>
    <p:extLst>
      <p:ext uri="{BB962C8B-B14F-4D97-AF65-F5344CB8AC3E}">
        <p14:creationId xmlns:p14="http://schemas.microsoft.com/office/powerpoint/2010/main" val="368537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288FED2-F437-E9CA-3569-1E2AD72707FC}"/>
              </a:ext>
            </a:extLst>
          </p:cNvPr>
          <p:cNvSpPr>
            <a:spLocks noGrp="1"/>
          </p:cNvSpPr>
          <p:nvPr>
            <p:ph type="title"/>
          </p:nvPr>
        </p:nvSpPr>
        <p:spPr>
          <a:xfrm>
            <a:off x="838200" y="365760"/>
            <a:ext cx="10515600" cy="1325880"/>
          </a:xfrm>
        </p:spPr>
        <p:txBody>
          <a:bodyPr anchor="ctr">
            <a:normAutofit/>
          </a:bodyPr>
          <a:lstStyle/>
          <a:p>
            <a:r>
              <a:rPr lang="en-US" dirty="0"/>
              <a:t>A Variety of High- Quality Resources (in Addition to the CORE TEXT) were highlighted</a:t>
            </a:r>
          </a:p>
        </p:txBody>
      </p:sp>
      <p:pic>
        <p:nvPicPr>
          <p:cNvPr id="6" name="Picture 5">
            <a:extLst>
              <a:ext uri="{FF2B5EF4-FFF2-40B4-BE49-F238E27FC236}">
                <a16:creationId xmlns:a16="http://schemas.microsoft.com/office/drawing/2014/main" id="{D211CC27-24AA-B8D1-97BA-4BF1F4F90946}"/>
              </a:ext>
            </a:extLst>
          </p:cNvPr>
          <p:cNvPicPr>
            <a:picLocks noChangeAspect="1"/>
          </p:cNvPicPr>
          <p:nvPr/>
        </p:nvPicPr>
        <p:blipFill>
          <a:blip r:embed="rId2"/>
          <a:srcRect l="3670" r="16959" b="-3"/>
          <a:stretch>
            <a:fillRect/>
          </a:stretch>
        </p:blipFill>
        <p:spPr>
          <a:xfrm>
            <a:off x="838199" y="2024781"/>
            <a:ext cx="5212079" cy="4137189"/>
          </a:xfrm>
          <a:prstGeom prst="rect">
            <a:avLst/>
          </a:prstGeom>
          <a:noFill/>
        </p:spPr>
      </p:pic>
      <p:pic>
        <p:nvPicPr>
          <p:cNvPr id="8" name="Content Placeholder 7">
            <a:extLst>
              <a:ext uri="{FF2B5EF4-FFF2-40B4-BE49-F238E27FC236}">
                <a16:creationId xmlns:a16="http://schemas.microsoft.com/office/drawing/2014/main" id="{8F741C2A-C973-01ED-A6CD-423BF9F6CCEF}"/>
              </a:ext>
            </a:extLst>
          </p:cNvPr>
          <p:cNvPicPr>
            <a:picLocks noGrp="1" noChangeAspect="1"/>
          </p:cNvPicPr>
          <p:nvPr>
            <p:ph sz="quarter" idx="14"/>
          </p:nvPr>
        </p:nvPicPr>
        <p:blipFill>
          <a:blip r:embed="rId3"/>
          <a:srcRect l="9636" r="34176" b="1"/>
          <a:stretch>
            <a:fillRect/>
          </a:stretch>
        </p:blipFill>
        <p:spPr>
          <a:xfrm>
            <a:off x="6459795" y="2024780"/>
            <a:ext cx="4894006" cy="4137189"/>
          </a:xfrm>
          <a:prstGeom prst="rect">
            <a:avLst/>
          </a:prstGeom>
          <a:noFill/>
        </p:spPr>
      </p:pic>
    </p:spTree>
    <p:extLst>
      <p:ext uri="{BB962C8B-B14F-4D97-AF65-F5344CB8AC3E}">
        <p14:creationId xmlns:p14="http://schemas.microsoft.com/office/powerpoint/2010/main" val="3368689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7CCBD-6D71-3160-9122-FC671BC9C442}"/>
              </a:ext>
            </a:extLst>
          </p:cNvPr>
          <p:cNvSpPr>
            <a:spLocks noGrp="1"/>
          </p:cNvSpPr>
          <p:nvPr>
            <p:ph type="title"/>
          </p:nvPr>
        </p:nvSpPr>
        <p:spPr>
          <a:xfrm>
            <a:off x="838200" y="365760"/>
            <a:ext cx="10515600" cy="1325880"/>
          </a:xfrm>
        </p:spPr>
        <p:txBody>
          <a:bodyPr anchor="ctr">
            <a:normAutofit/>
          </a:bodyPr>
          <a:lstStyle/>
          <a:p>
            <a:r>
              <a:rPr lang="en-US" dirty="0"/>
              <a:t>Weekly lesson plans were posted on canvas discussion boards </a:t>
            </a:r>
          </a:p>
        </p:txBody>
      </p:sp>
      <p:pic>
        <p:nvPicPr>
          <p:cNvPr id="6" name="Picture 5">
            <a:extLst>
              <a:ext uri="{FF2B5EF4-FFF2-40B4-BE49-F238E27FC236}">
                <a16:creationId xmlns:a16="http://schemas.microsoft.com/office/drawing/2014/main" id="{E21F493C-DC85-9DA0-349F-251E323DC026}"/>
              </a:ext>
            </a:extLst>
          </p:cNvPr>
          <p:cNvPicPr>
            <a:picLocks noChangeAspect="1"/>
          </p:cNvPicPr>
          <p:nvPr/>
        </p:nvPicPr>
        <p:blipFill>
          <a:blip r:embed="rId2"/>
          <a:srcRect r="57934" b="-1"/>
          <a:stretch>
            <a:fillRect/>
          </a:stretch>
        </p:blipFill>
        <p:spPr>
          <a:xfrm>
            <a:off x="1872692" y="1360627"/>
            <a:ext cx="4572000" cy="4681750"/>
          </a:xfrm>
          <a:prstGeom prst="rect">
            <a:avLst/>
          </a:prstGeom>
          <a:noFill/>
          <a:ln>
            <a:noFill/>
          </a:ln>
        </p:spPr>
      </p:pic>
      <p:sp>
        <p:nvSpPr>
          <p:cNvPr id="8" name="Content Placeholder 3">
            <a:extLst>
              <a:ext uri="{FF2B5EF4-FFF2-40B4-BE49-F238E27FC236}">
                <a16:creationId xmlns:a16="http://schemas.microsoft.com/office/drawing/2014/main" id="{E29D30AA-CB8E-2C17-FA60-60BEBB2403F0}"/>
              </a:ext>
            </a:extLst>
          </p:cNvPr>
          <p:cNvSpPr>
            <a:spLocks noGrp="1"/>
          </p:cNvSpPr>
          <p:nvPr>
            <p:ph sz="quarter" idx="14"/>
          </p:nvPr>
        </p:nvSpPr>
        <p:spPr>
          <a:xfrm>
            <a:off x="7709125" y="2962656"/>
            <a:ext cx="3644676" cy="3199313"/>
          </a:xfrm>
        </p:spPr>
        <p:txBody>
          <a:bodyPr/>
          <a:lstStyle/>
          <a:p>
            <a:r>
              <a:rPr lang="en-US" dirty="0"/>
              <a:t>Since lessons were posted weekly, we could provide feedback to students prior to their lesson</a:t>
            </a:r>
          </a:p>
          <a:p>
            <a:endParaRPr lang="en-US" dirty="0"/>
          </a:p>
          <a:p>
            <a:r>
              <a:rPr lang="en-US" dirty="0"/>
              <a:t>While it did not happen often, some students were guided to rewriting a lesson OR to a different resource </a:t>
            </a:r>
          </a:p>
        </p:txBody>
      </p:sp>
    </p:spTree>
    <p:extLst>
      <p:ext uri="{BB962C8B-B14F-4D97-AF65-F5344CB8AC3E}">
        <p14:creationId xmlns:p14="http://schemas.microsoft.com/office/powerpoint/2010/main" val="148499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E40-AA00-F366-A36A-B3F1AADBF025}"/>
              </a:ext>
            </a:extLst>
          </p:cNvPr>
          <p:cNvSpPr>
            <a:spLocks noGrp="1"/>
          </p:cNvSpPr>
          <p:nvPr>
            <p:ph type="title"/>
          </p:nvPr>
        </p:nvSpPr>
        <p:spPr>
          <a:xfrm>
            <a:off x="6562816" y="457200"/>
            <a:ext cx="4837176" cy="1088136"/>
          </a:xfrm>
        </p:spPr>
        <p:txBody>
          <a:bodyPr anchor="b">
            <a:normAutofit/>
          </a:bodyPr>
          <a:lstStyle/>
          <a:p>
            <a:r>
              <a:rPr lang="en-US" dirty="0"/>
              <a:t>Some preservice Teachers…</a:t>
            </a:r>
          </a:p>
        </p:txBody>
      </p:sp>
      <p:pic>
        <p:nvPicPr>
          <p:cNvPr id="6" name="Picture Placeholder 5" descr="Close up of girl doing homework">
            <a:extLst>
              <a:ext uri="{FF2B5EF4-FFF2-40B4-BE49-F238E27FC236}">
                <a16:creationId xmlns:a16="http://schemas.microsoft.com/office/drawing/2014/main" id="{D8259E4B-F432-47CB-3F93-11A241D0770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3264" r="17217" b="-1"/>
          <a:stretch>
            <a:fillRect/>
          </a:stretch>
        </p:blipFill>
        <p:spPr>
          <a:xfrm>
            <a:off x="-28882" y="10"/>
            <a:ext cx="6115050" cy="6857990"/>
          </a:xfrm>
          <a:noFill/>
        </p:spPr>
      </p:pic>
      <p:sp>
        <p:nvSpPr>
          <p:cNvPr id="15" name="Subtitle 14">
            <a:extLst>
              <a:ext uri="{FF2B5EF4-FFF2-40B4-BE49-F238E27FC236}">
                <a16:creationId xmlns:a16="http://schemas.microsoft.com/office/drawing/2014/main" id="{9C373000-EEA1-D16F-189A-338FFDA2E708}"/>
              </a:ext>
            </a:extLst>
          </p:cNvPr>
          <p:cNvSpPr>
            <a:spLocks noGrp="1"/>
          </p:cNvSpPr>
          <p:nvPr>
            <p:ph idx="1"/>
          </p:nvPr>
        </p:nvSpPr>
        <p:spPr>
          <a:xfrm>
            <a:off x="6562818" y="1545336"/>
            <a:ext cx="4837174" cy="4343400"/>
          </a:xfrm>
        </p:spPr>
        <p:txBody>
          <a:bodyPr anchor="t">
            <a:normAutofit/>
          </a:bodyPr>
          <a:lstStyle/>
          <a:p>
            <a:pPr marL="285750" indent="-285750">
              <a:buFont typeface="Arial" panose="020B0604020202020204" pitchFamily="34" charset="0"/>
              <a:buChar char="•"/>
            </a:pPr>
            <a:r>
              <a:rPr lang="en-US" dirty="0"/>
              <a:t>Clearly were applying research-based strategies discussed in our class and previous classes</a:t>
            </a:r>
          </a:p>
          <a:p>
            <a:pPr marL="285750" indent="-285750">
              <a:buFont typeface="Arial" panose="020B0604020202020204" pitchFamily="34" charset="0"/>
              <a:buChar char="•"/>
            </a:pPr>
            <a:r>
              <a:rPr lang="en-US" dirty="0"/>
              <a:t>Could easily refer to readings or were trying to engage reticent tutees with multimodal ACTIVITIES and movement</a:t>
            </a:r>
          </a:p>
        </p:txBody>
      </p:sp>
    </p:spTree>
    <p:extLst>
      <p:ext uri="{BB962C8B-B14F-4D97-AF65-F5344CB8AC3E}">
        <p14:creationId xmlns:p14="http://schemas.microsoft.com/office/powerpoint/2010/main" val="3930438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descr="close up of computer code">
            <a:extLst>
              <a:ext uri="{FF2B5EF4-FFF2-40B4-BE49-F238E27FC236}">
                <a16:creationId xmlns:a16="http://schemas.microsoft.com/office/drawing/2014/main" id="{94D43AA7-0244-2FEB-86AC-B5DECE0232D8}"/>
              </a:ext>
            </a:extLst>
          </p:cNvPr>
          <p:cNvPicPr>
            <a:picLocks noGrp="1" noChangeAspect="1"/>
          </p:cNvPicPr>
          <p:nvPr>
            <p:ph type="pic" sz="quarter" idx="10"/>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Lst>
          </a:blip>
          <a:srcRect t="7813" b="7813"/>
          <a:stretch/>
        </p:blipFill>
        <p:spPr>
          <a:xfrm>
            <a:off x="0" y="0"/>
            <a:ext cx="12192000" cy="6858000"/>
          </a:xfrm>
        </p:spPr>
      </p:pic>
      <p:sp>
        <p:nvSpPr>
          <p:cNvPr id="3" name="Title 2">
            <a:extLst>
              <a:ext uri="{FF2B5EF4-FFF2-40B4-BE49-F238E27FC236}">
                <a16:creationId xmlns:a16="http://schemas.microsoft.com/office/drawing/2014/main" id="{B2F3FA79-DE26-1F2A-0CF7-5671B73C8B6F}"/>
              </a:ext>
            </a:extLst>
          </p:cNvPr>
          <p:cNvSpPr>
            <a:spLocks noGrp="1"/>
          </p:cNvSpPr>
          <p:nvPr>
            <p:ph type="ctrTitle"/>
          </p:nvPr>
        </p:nvSpPr>
        <p:spPr>
          <a:xfrm>
            <a:off x="1524000" y="2286000"/>
            <a:ext cx="9144000" cy="2286000"/>
          </a:xfrm>
        </p:spPr>
        <p:txBody>
          <a:bodyPr/>
          <a:lstStyle/>
          <a:p>
            <a:br>
              <a:rPr lang="en-US" dirty="0"/>
            </a:br>
            <a:r>
              <a:rPr lang="en-US" dirty="0"/>
              <a:t>But…</a:t>
            </a:r>
            <a:br>
              <a:rPr lang="en-US" dirty="0"/>
            </a:br>
            <a:r>
              <a:rPr lang="en-US" dirty="0"/>
              <a:t>Houston, we had a problem</a:t>
            </a:r>
            <a:br>
              <a:rPr lang="en-US" dirty="0"/>
            </a:br>
            <a:r>
              <a:rPr lang="en-US" dirty="0"/>
              <a:t>(with some preservice teachers)</a:t>
            </a:r>
          </a:p>
        </p:txBody>
      </p:sp>
    </p:spTree>
    <p:extLst>
      <p:ext uri="{BB962C8B-B14F-4D97-AF65-F5344CB8AC3E}">
        <p14:creationId xmlns:p14="http://schemas.microsoft.com/office/powerpoint/2010/main" val="467869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75C36-617B-795C-5A2B-325EA34F16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AD706-11EF-C258-EBD5-C4EEFEAACF16}"/>
              </a:ext>
            </a:extLst>
          </p:cNvPr>
          <p:cNvSpPr>
            <a:spLocks noGrp="1"/>
          </p:cNvSpPr>
          <p:nvPr>
            <p:ph type="title"/>
          </p:nvPr>
        </p:nvSpPr>
        <p:spPr>
          <a:xfrm>
            <a:off x="6562816" y="457200"/>
            <a:ext cx="4837176" cy="932688"/>
          </a:xfrm>
          <a:noFill/>
        </p:spPr>
        <p:txBody>
          <a:bodyPr anchor="b">
            <a:noAutofit/>
          </a:bodyPr>
          <a:lstStyle/>
          <a:p>
            <a:r>
              <a:rPr lang="en-US" dirty="0"/>
              <a:t>What we saw</a:t>
            </a:r>
          </a:p>
        </p:txBody>
      </p:sp>
      <p:sp>
        <p:nvSpPr>
          <p:cNvPr id="3" name="Content Placeholder 2">
            <a:extLst>
              <a:ext uri="{FF2B5EF4-FFF2-40B4-BE49-F238E27FC236}">
                <a16:creationId xmlns:a16="http://schemas.microsoft.com/office/drawing/2014/main" id="{992EC4A8-49EE-CF82-CFDC-BA9308ED0D65}"/>
              </a:ext>
            </a:extLst>
          </p:cNvPr>
          <p:cNvSpPr>
            <a:spLocks noGrp="1"/>
          </p:cNvSpPr>
          <p:nvPr>
            <p:ph idx="1"/>
          </p:nvPr>
        </p:nvSpPr>
        <p:spPr>
          <a:xfrm>
            <a:off x="6562818" y="1609344"/>
            <a:ext cx="4837174" cy="4279392"/>
          </a:xfrm>
          <a:noFill/>
        </p:spPr>
        <p:txBody>
          <a:bodyPr anchor="t">
            <a:normAutofit fontScale="85000" lnSpcReduction="20000"/>
          </a:bodyPr>
          <a:lstStyle/>
          <a:p>
            <a:pPr marL="285750" indent="-285750">
              <a:buFont typeface="Arial" panose="020B0604020202020204" pitchFamily="34" charset="0"/>
              <a:buChar char="•"/>
            </a:pPr>
            <a:r>
              <a:rPr lang="en-US" dirty="0"/>
              <a:t>Little evidence THAT THE Core TRS Text being Read or referred to in lesson plans</a:t>
            </a:r>
          </a:p>
          <a:p>
            <a:pPr marL="285750" indent="-285750">
              <a:buFont typeface="Arial" panose="020B0604020202020204" pitchFamily="34" charset="0"/>
              <a:buChar char="•"/>
            </a:pPr>
            <a:r>
              <a:rPr lang="en-US" dirty="0"/>
              <a:t>Lack of willingness to investigate Research-based Materials From web-based sources provided – instead, “low hanging fruit” was implemented quickly to “complete an assignment” </a:t>
            </a:r>
          </a:p>
          <a:p>
            <a:pPr marL="285750" indent="-285750">
              <a:buFont typeface="Arial" panose="020B0604020202020204" pitchFamily="34" charset="0"/>
              <a:buChar char="•"/>
            </a:pPr>
            <a:r>
              <a:rPr lang="en-US" dirty="0"/>
              <a:t>Strategies in use that did not reflect any we had read or discussed in our class or previous classes</a:t>
            </a:r>
          </a:p>
          <a:p>
            <a:endParaRPr lang="en-US" dirty="0"/>
          </a:p>
        </p:txBody>
      </p:sp>
      <p:pic>
        <p:nvPicPr>
          <p:cNvPr id="9" name="Picture Placeholder 8" descr="Child covering face">
            <a:extLst>
              <a:ext uri="{FF2B5EF4-FFF2-40B4-BE49-F238E27FC236}">
                <a16:creationId xmlns:a16="http://schemas.microsoft.com/office/drawing/2014/main" id="{2B7A9395-578E-CDDA-2C63-64AAB6B0547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278" r="20278"/>
          <a:stretch>
            <a:fillRect/>
          </a:stretch>
        </p:blipFill>
        <p:spPr/>
      </p:pic>
    </p:spTree>
    <p:extLst>
      <p:ext uri="{BB962C8B-B14F-4D97-AF65-F5344CB8AC3E}">
        <p14:creationId xmlns:p14="http://schemas.microsoft.com/office/powerpoint/2010/main" val="1672017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838200" y="365760"/>
            <a:ext cx="10515600" cy="1325563"/>
          </a:xfrm>
        </p:spPr>
        <p:txBody>
          <a:bodyPr anchor="ctr">
            <a:normAutofit/>
          </a:bodyPr>
          <a:lstStyle/>
          <a:p>
            <a:r>
              <a:rPr lang="en-US" dirty="0"/>
              <a:t>Lesson Plans </a:t>
            </a:r>
          </a:p>
        </p:txBody>
      </p:sp>
      <p:sp>
        <p:nvSpPr>
          <p:cNvPr id="3" name="Content Placeholder 2">
            <a:extLst>
              <a:ext uri="{FF2B5EF4-FFF2-40B4-BE49-F238E27FC236}">
                <a16:creationId xmlns:a16="http://schemas.microsoft.com/office/drawing/2014/main" id="{A6A33159-D030-2F82-A142-F75940728319}"/>
              </a:ext>
            </a:extLst>
          </p:cNvPr>
          <p:cNvSpPr>
            <a:spLocks noGrp="1"/>
          </p:cNvSpPr>
          <p:nvPr>
            <p:ph sz="quarter" idx="15"/>
          </p:nvPr>
        </p:nvSpPr>
        <p:spPr>
          <a:xfrm>
            <a:off x="838200" y="1790329"/>
            <a:ext cx="5134335" cy="4113054"/>
          </a:xfrm>
        </p:spPr>
        <p:txBody>
          <a:bodyPr vert="horz" lIns="91440" tIns="45720" rIns="91440" bIns="45720" rtlCol="0">
            <a:normAutofit/>
          </a:bodyPr>
          <a:lstStyle/>
          <a:p>
            <a:pPr marL="285750" indent="-285750">
              <a:lnSpc>
                <a:spcPct val="140000"/>
              </a:lnSpc>
              <a:buFont typeface="Arial" panose="020B0604020202020204" pitchFamily="34" charset="0"/>
              <a:buChar char="•"/>
            </a:pPr>
            <a:r>
              <a:rPr lang="en-US" sz="1700" dirty="0"/>
              <a:t>Students were asked to support the strategies they selected with references to either the CORE text or previous textbooks OR recommended websites</a:t>
            </a:r>
          </a:p>
          <a:p>
            <a:pPr marL="285750" indent="-285750">
              <a:lnSpc>
                <a:spcPct val="140000"/>
              </a:lnSpc>
              <a:buFont typeface="Arial" panose="020B0604020202020204" pitchFamily="34" charset="0"/>
              <a:buChar char="•"/>
            </a:pPr>
            <a:r>
              <a:rPr lang="en-US" sz="1700" dirty="0"/>
              <a:t>While some students could easily support the strategies they implemented (which was often visible during walkthroughs) others cited obscure resources not discussed in class…and that were often difficult to even locate</a:t>
            </a:r>
          </a:p>
          <a:p>
            <a:pPr marL="285750" indent="-285750">
              <a:lnSpc>
                <a:spcPct val="140000"/>
              </a:lnSpc>
              <a:buFont typeface="Arial" panose="020B0604020202020204" pitchFamily="34" charset="0"/>
              <a:buChar char="•"/>
            </a:pPr>
            <a:r>
              <a:rPr lang="en-US" sz="1700" dirty="0"/>
              <a:t>So…exactly how much thought went into creating these lessons?</a:t>
            </a:r>
          </a:p>
        </p:txBody>
      </p:sp>
      <p:pic>
        <p:nvPicPr>
          <p:cNvPr id="13" name="Picture Placeholder 12" descr="Notebook and ballpen">
            <a:extLst>
              <a:ext uri="{FF2B5EF4-FFF2-40B4-BE49-F238E27FC236}">
                <a16:creationId xmlns:a16="http://schemas.microsoft.com/office/drawing/2014/main" id="{30C66733-312E-4E76-1E20-21833938E3E3}"/>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6219464" y="2133272"/>
            <a:ext cx="5134335" cy="3427168"/>
          </a:xfrm>
          <a:noFill/>
        </p:spPr>
      </p:pic>
    </p:spTree>
    <p:extLst>
      <p:ext uri="{BB962C8B-B14F-4D97-AF65-F5344CB8AC3E}">
        <p14:creationId xmlns:p14="http://schemas.microsoft.com/office/powerpoint/2010/main" val="3666674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27C8-165C-5513-DB4B-9D840097C545}"/>
              </a:ext>
            </a:extLst>
          </p:cNvPr>
          <p:cNvSpPr>
            <a:spLocks noGrp="1"/>
          </p:cNvSpPr>
          <p:nvPr>
            <p:ph type="title"/>
          </p:nvPr>
        </p:nvSpPr>
        <p:spPr>
          <a:xfrm>
            <a:off x="838200" y="365760"/>
            <a:ext cx="10515600" cy="1325880"/>
          </a:xfrm>
          <a:noFill/>
        </p:spPr>
        <p:txBody>
          <a:bodyPr anchor="ctr"/>
          <a:lstStyle/>
          <a:p>
            <a:r>
              <a:rPr lang="en-US" sz="4400" dirty="0">
                <a:solidFill>
                  <a:srgbClr val="FF0000"/>
                </a:solidFill>
              </a:rPr>
              <a:t>HAVE A GO</a:t>
            </a:r>
          </a:p>
        </p:txBody>
      </p:sp>
      <p:sp>
        <p:nvSpPr>
          <p:cNvPr id="52" name="Content Placeholder 51">
            <a:extLst>
              <a:ext uri="{FF2B5EF4-FFF2-40B4-BE49-F238E27FC236}">
                <a16:creationId xmlns:a16="http://schemas.microsoft.com/office/drawing/2014/main" id="{F2CCE123-860F-8623-781F-12CEA66980F5}"/>
              </a:ext>
            </a:extLst>
          </p:cNvPr>
          <p:cNvSpPr>
            <a:spLocks noGrp="1"/>
          </p:cNvSpPr>
          <p:nvPr>
            <p:ph sz="quarter" idx="13"/>
          </p:nvPr>
        </p:nvSpPr>
        <p:spPr>
          <a:xfrm>
            <a:off x="838200" y="1397203"/>
            <a:ext cx="2878394" cy="4764767"/>
          </a:xfrm>
        </p:spPr>
        <p:txBody>
          <a:bodyPr/>
          <a:lstStyle/>
          <a:p>
            <a:pPr marL="0" indent="0">
              <a:buNone/>
            </a:pPr>
            <a:r>
              <a:rPr lang="en-US" dirty="0">
                <a:solidFill>
                  <a:srgbClr val="00B050"/>
                </a:solidFill>
              </a:rPr>
              <a:t>FIRST:</a:t>
            </a:r>
          </a:p>
          <a:p>
            <a:pPr marL="0" indent="0">
              <a:buNone/>
            </a:pPr>
            <a:r>
              <a:rPr lang="en-US" dirty="0">
                <a:solidFill>
                  <a:srgbClr val="00B050"/>
                </a:solidFill>
              </a:rPr>
              <a:t>Create free ChatGPT account and log in if you don’t have one already</a:t>
            </a:r>
          </a:p>
          <a:p>
            <a:pPr marL="0" indent="0">
              <a:buNone/>
            </a:pPr>
            <a:endParaRPr lang="en-US" dirty="0">
              <a:solidFill>
                <a:srgbClr val="00B050"/>
              </a:solidFill>
            </a:endParaRPr>
          </a:p>
          <a:p>
            <a:pPr marL="0" indent="0">
              <a:buNone/>
            </a:pPr>
            <a:r>
              <a:rPr lang="en-US" dirty="0">
                <a:solidFill>
                  <a:srgbClr val="0070C0"/>
                </a:solidFill>
              </a:rPr>
              <a:t>THEN:</a:t>
            </a:r>
          </a:p>
          <a:p>
            <a:pPr marL="0" indent="0">
              <a:buNone/>
            </a:pPr>
            <a:r>
              <a:rPr lang="en-US" dirty="0">
                <a:solidFill>
                  <a:srgbClr val="0070C0"/>
                </a:solidFill>
              </a:rPr>
              <a:t>Ask ChatGPT to create a lesson plan on fluency.</a:t>
            </a:r>
          </a:p>
        </p:txBody>
      </p:sp>
      <p:sp>
        <p:nvSpPr>
          <p:cNvPr id="4" name="Content Placeholder 3">
            <a:extLst>
              <a:ext uri="{FF2B5EF4-FFF2-40B4-BE49-F238E27FC236}">
                <a16:creationId xmlns:a16="http://schemas.microsoft.com/office/drawing/2014/main" id="{83302BFD-960F-CBB3-E984-CDC12813A10C}"/>
              </a:ext>
            </a:extLst>
          </p:cNvPr>
          <p:cNvSpPr>
            <a:spLocks noGrp="1"/>
          </p:cNvSpPr>
          <p:nvPr>
            <p:ph sz="quarter" idx="14"/>
          </p:nvPr>
        </p:nvSpPr>
        <p:spPr>
          <a:xfrm>
            <a:off x="6459795" y="1397202"/>
            <a:ext cx="4894006" cy="4764767"/>
          </a:xfrm>
          <a:noFill/>
        </p:spPr>
        <p:txBody>
          <a:bodyPr>
            <a:normAutofit/>
          </a:bodyPr>
          <a:lstStyle/>
          <a:p>
            <a:endParaRPr lang="en-US" dirty="0">
              <a:solidFill>
                <a:schemeClr val="accent4">
                  <a:lumMod val="60000"/>
                  <a:lumOff val="40000"/>
                </a:schemeClr>
              </a:solidFill>
            </a:endParaRPr>
          </a:p>
          <a:p>
            <a:endParaRPr lang="en-US" dirty="0"/>
          </a:p>
        </p:txBody>
      </p:sp>
      <p:sp>
        <p:nvSpPr>
          <p:cNvPr id="5" name="Rectangle 4">
            <a:extLst>
              <a:ext uri="{FF2B5EF4-FFF2-40B4-BE49-F238E27FC236}">
                <a16:creationId xmlns:a16="http://schemas.microsoft.com/office/drawing/2014/main" id="{C80227B8-A24C-8C29-034A-D7700B887685}"/>
              </a:ext>
              <a:ext uri="{C183D7F6-B498-43B3-948B-1728B52AA6E4}">
                <adec:decorative xmlns:adec="http://schemas.microsoft.com/office/drawing/2017/decorative" val="1"/>
              </a:ext>
            </a:extLst>
          </p:cNvPr>
          <p:cNvSpPr/>
          <p:nvPr/>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8" name="Picture 7" descr="Focused male engineer working at computer">
            <a:extLst>
              <a:ext uri="{FF2B5EF4-FFF2-40B4-BE49-F238E27FC236}">
                <a16:creationId xmlns:a16="http://schemas.microsoft.com/office/drawing/2014/main" id="{1459ACE3-F622-A519-B9AA-42F236BCD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1858" y="2093232"/>
            <a:ext cx="7148897" cy="4764768"/>
          </a:xfrm>
          <a:prstGeom prst="rect">
            <a:avLst/>
          </a:prstGeom>
        </p:spPr>
      </p:pic>
    </p:spTree>
    <p:extLst>
      <p:ext uri="{BB962C8B-B14F-4D97-AF65-F5344CB8AC3E}">
        <p14:creationId xmlns:p14="http://schemas.microsoft.com/office/powerpoint/2010/main" val="729609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B3898-06EE-C85D-DE8F-0B047604A1F7}"/>
            </a:ext>
          </a:extLst>
        </p:cNvPr>
        <p:cNvGrpSpPr/>
        <p:nvPr/>
      </p:nvGrpSpPr>
      <p:grpSpPr>
        <a:xfrm>
          <a:off x="0" y="0"/>
          <a:ext cx="0" cy="0"/>
          <a:chOff x="0" y="0"/>
          <a:chExt cx="0" cy="0"/>
        </a:xfrm>
      </p:grpSpPr>
      <p:pic>
        <p:nvPicPr>
          <p:cNvPr id="4" name="Picture Placeholder 7" descr="close up of computer code">
            <a:extLst>
              <a:ext uri="{FF2B5EF4-FFF2-40B4-BE49-F238E27FC236}">
                <a16:creationId xmlns:a16="http://schemas.microsoft.com/office/drawing/2014/main" id="{9AC75966-C58F-F77C-98F4-5C40973FDB83}"/>
              </a:ext>
            </a:extLst>
          </p:cNvPr>
          <p:cNvPicPr>
            <a:picLocks noGrp="1" noChangeAspect="1"/>
          </p:cNvPicPr>
          <p:nvPr>
            <p:ph type="pic" sz="quarter" idx="10"/>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Lst>
          </a:blip>
          <a:srcRect t="7813" b="7813"/>
          <a:stretch/>
        </p:blipFill>
        <p:spPr>
          <a:xfrm>
            <a:off x="0" y="0"/>
            <a:ext cx="12192000" cy="6858000"/>
          </a:xfrm>
        </p:spPr>
      </p:pic>
      <p:sp>
        <p:nvSpPr>
          <p:cNvPr id="3" name="Title 2">
            <a:extLst>
              <a:ext uri="{FF2B5EF4-FFF2-40B4-BE49-F238E27FC236}">
                <a16:creationId xmlns:a16="http://schemas.microsoft.com/office/drawing/2014/main" id="{7699D3A1-D0A7-310E-D667-905212A5F5D2}"/>
              </a:ext>
            </a:extLst>
          </p:cNvPr>
          <p:cNvSpPr>
            <a:spLocks noGrp="1"/>
          </p:cNvSpPr>
          <p:nvPr>
            <p:ph type="ctrTitle"/>
          </p:nvPr>
        </p:nvSpPr>
        <p:spPr>
          <a:xfrm>
            <a:off x="1524000" y="2286000"/>
            <a:ext cx="9144000" cy="2286000"/>
          </a:xfrm>
        </p:spPr>
        <p:txBody>
          <a:bodyPr/>
          <a:lstStyle/>
          <a:p>
            <a:br>
              <a:rPr lang="en-US" dirty="0"/>
            </a:br>
            <a:r>
              <a:rPr lang="en-US" dirty="0"/>
              <a:t>The PLAN: REQUIRE FIRST DRAFTS of lessons with references to the texts and approved resources and provide peer feedback  </a:t>
            </a:r>
          </a:p>
        </p:txBody>
      </p:sp>
    </p:spTree>
    <p:extLst>
      <p:ext uri="{BB962C8B-B14F-4D97-AF65-F5344CB8AC3E}">
        <p14:creationId xmlns:p14="http://schemas.microsoft.com/office/powerpoint/2010/main" val="1061030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30A76-B788-B363-104E-266B7C7F7208}"/>
              </a:ext>
            </a:extLst>
          </p:cNvPr>
          <p:cNvSpPr>
            <a:spLocks noGrp="1"/>
          </p:cNvSpPr>
          <p:nvPr>
            <p:ph type="title"/>
          </p:nvPr>
        </p:nvSpPr>
        <p:spPr>
          <a:xfrm>
            <a:off x="838200" y="365760"/>
            <a:ext cx="10515600" cy="1325563"/>
          </a:xfrm>
          <a:noFill/>
        </p:spPr>
        <p:txBody>
          <a:bodyPr anchor="ctr"/>
          <a:lstStyle/>
          <a:p>
            <a:r>
              <a:rPr lang="en-US" dirty="0"/>
              <a:t>What this Looked Like in practice:</a:t>
            </a:r>
          </a:p>
        </p:txBody>
      </p:sp>
      <p:sp>
        <p:nvSpPr>
          <p:cNvPr id="3" name="Content Placeholder 2">
            <a:extLst>
              <a:ext uri="{FF2B5EF4-FFF2-40B4-BE49-F238E27FC236}">
                <a16:creationId xmlns:a16="http://schemas.microsoft.com/office/drawing/2014/main" id="{05948542-FCE1-3AE6-C6C9-17975609DF70}"/>
              </a:ext>
            </a:extLst>
          </p:cNvPr>
          <p:cNvSpPr>
            <a:spLocks noGrp="1"/>
          </p:cNvSpPr>
          <p:nvPr>
            <p:ph sz="quarter" idx="15"/>
          </p:nvPr>
        </p:nvSpPr>
        <p:spPr>
          <a:xfrm>
            <a:off x="838200" y="1790329"/>
            <a:ext cx="5134335" cy="4113054"/>
          </a:xfrm>
          <a:noFill/>
        </p:spPr>
        <p:txBody>
          <a:bodyPr vert="horz" lIns="91440" tIns="45720" rIns="91440" bIns="45720" rtlCol="0" anchor="t">
            <a:normAutofit/>
          </a:bodyPr>
          <a:lstStyle/>
          <a:p>
            <a:r>
              <a:rPr lang="en-US" dirty="0">
                <a:solidFill>
                  <a:srgbClr val="FF0000"/>
                </a:solidFill>
              </a:rPr>
              <a:t>The Reality</a:t>
            </a:r>
          </a:p>
          <a:p>
            <a:pPr marL="285750" indent="-285750">
              <a:buFont typeface="Arial" panose="020B0604020202020204" pitchFamily="34" charset="0"/>
              <a:buChar char="•"/>
            </a:pPr>
            <a:r>
              <a:rPr lang="en-US" dirty="0"/>
              <a:t>Some students had no issues referring to texts</a:t>
            </a:r>
          </a:p>
          <a:p>
            <a:pPr marL="285750" indent="-285750">
              <a:buFont typeface="Arial" panose="020B0604020202020204" pitchFamily="34" charset="0"/>
              <a:buChar char="•"/>
            </a:pPr>
            <a:r>
              <a:rPr lang="en-US" dirty="0">
                <a:solidFill>
                  <a:srgbClr val="FF0000"/>
                </a:solidFill>
              </a:rPr>
              <a:t>Some students were deeply frustrated – specifically when asked to refer to the text or to websites with APA citations and page numbers</a:t>
            </a:r>
          </a:p>
          <a:p>
            <a:pPr marL="285750" indent="-285750">
              <a:buFont typeface="Arial" panose="020B0604020202020204" pitchFamily="34" charset="0"/>
              <a:buChar char="•"/>
            </a:pPr>
            <a:r>
              <a:rPr lang="en-US" dirty="0"/>
              <a:t>Other students had teachers who gave them specific materials to use and simply wanted to implement them without understanding why </a:t>
            </a:r>
          </a:p>
          <a:p>
            <a:pPr lvl="1"/>
            <a:endParaRPr lang="en-US" dirty="0"/>
          </a:p>
        </p:txBody>
      </p:sp>
      <p:sp>
        <p:nvSpPr>
          <p:cNvPr id="4" name="Content Placeholder 3">
            <a:extLst>
              <a:ext uri="{FF2B5EF4-FFF2-40B4-BE49-F238E27FC236}">
                <a16:creationId xmlns:a16="http://schemas.microsoft.com/office/drawing/2014/main" id="{3EE67564-0457-E486-97D0-8109D2C97B3F}"/>
              </a:ext>
            </a:extLst>
          </p:cNvPr>
          <p:cNvSpPr>
            <a:spLocks noGrp="1"/>
          </p:cNvSpPr>
          <p:nvPr>
            <p:ph sz="quarter" idx="16"/>
          </p:nvPr>
        </p:nvSpPr>
        <p:spPr>
          <a:xfrm>
            <a:off x="6219464" y="1790329"/>
            <a:ext cx="5134335" cy="4113054"/>
          </a:xfrm>
          <a:noFill/>
        </p:spPr>
        <p:txBody>
          <a:bodyPr>
            <a:normAutofit fontScale="85000" lnSpcReduction="10000"/>
          </a:bodyPr>
          <a:lstStyle/>
          <a:p>
            <a:r>
              <a:rPr lang="en-US" dirty="0">
                <a:solidFill>
                  <a:srgbClr val="7030A0"/>
                </a:solidFill>
              </a:rPr>
              <a:t>The Benefits </a:t>
            </a:r>
          </a:p>
          <a:p>
            <a:pPr marL="285750" indent="-285750">
              <a:buFont typeface="Arial" panose="020B0604020202020204" pitchFamily="34" charset="0"/>
              <a:buChar char="•"/>
            </a:pPr>
            <a:r>
              <a:rPr lang="en-US" dirty="0"/>
              <a:t>Since lesson plans were posted and pre-service teachers were placed in smaller groups with those who had similar students</a:t>
            </a:r>
          </a:p>
          <a:p>
            <a:pPr marL="285750" indent="-285750">
              <a:buFont typeface="Arial" panose="020B0604020202020204" pitchFamily="34" charset="0"/>
              <a:buChar char="•"/>
            </a:pPr>
            <a:r>
              <a:rPr lang="en-US" dirty="0"/>
              <a:t>This allowed the professor to point out lesson plan exemplars that everyone in the course could access</a:t>
            </a:r>
          </a:p>
          <a:p>
            <a:pPr marL="285750" indent="-285750">
              <a:buFont typeface="Arial" panose="020B0604020202020204" pitchFamily="34" charset="0"/>
              <a:buChar char="•"/>
            </a:pPr>
            <a:r>
              <a:rPr lang="en-US" dirty="0"/>
              <a:t>Students could see the difference between lesson plans that used course materials and those who did not</a:t>
            </a:r>
          </a:p>
          <a:p>
            <a:pPr marL="285750" indent="-285750">
              <a:buFont typeface="Arial" panose="020B0604020202020204" pitchFamily="34" charset="0"/>
              <a:buChar char="•"/>
            </a:pPr>
            <a:r>
              <a:rPr lang="en-US" dirty="0"/>
              <a:t>Students could see the difference between the first and second drafts of lesson plans</a:t>
            </a:r>
          </a:p>
        </p:txBody>
      </p:sp>
      <p:sp>
        <p:nvSpPr>
          <p:cNvPr id="5" name="Rectangle 4">
            <a:extLst>
              <a:ext uri="{FF2B5EF4-FFF2-40B4-BE49-F238E27FC236}">
                <a16:creationId xmlns:a16="http://schemas.microsoft.com/office/drawing/2014/main" id="{3EE39F69-A1C6-AF25-B91E-7EEE8ED9E9D8}"/>
              </a:ext>
              <a:ext uri="{C183D7F6-B498-43B3-948B-1728B52AA6E4}">
                <adec:decorative xmlns:adec="http://schemas.microsoft.com/office/drawing/2017/decorative" val="1"/>
              </a:ext>
            </a:extLst>
          </p:cNvPr>
          <p:cNvSpPr/>
          <p:nvPr/>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Tree>
    <p:extLst>
      <p:ext uri="{BB962C8B-B14F-4D97-AF65-F5344CB8AC3E}">
        <p14:creationId xmlns:p14="http://schemas.microsoft.com/office/powerpoint/2010/main" val="643777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A7ABF-D9AE-5298-FC90-CB92B5278DB8}"/>
              </a:ext>
            </a:extLst>
          </p:cNvPr>
          <p:cNvSpPr>
            <a:spLocks noGrp="1"/>
          </p:cNvSpPr>
          <p:nvPr>
            <p:ph type="title"/>
          </p:nvPr>
        </p:nvSpPr>
        <p:spPr/>
        <p:txBody>
          <a:bodyPr/>
          <a:lstStyle/>
          <a:p>
            <a:r>
              <a:rPr lang="en-US" dirty="0"/>
              <a:t>TEACHING PRESERVICE TEACHERS HOW TO GIVE GOOD FEEDBACK TO STUDENTS AND ONE ANOTHER REQUIRES EXPLICIT TEACHING </a:t>
            </a:r>
          </a:p>
        </p:txBody>
      </p:sp>
      <p:sp>
        <p:nvSpPr>
          <p:cNvPr id="3" name="Table Placeholder 2">
            <a:extLst>
              <a:ext uri="{FF2B5EF4-FFF2-40B4-BE49-F238E27FC236}">
                <a16:creationId xmlns:a16="http://schemas.microsoft.com/office/drawing/2014/main" id="{C26F4C67-B465-CFDF-FA9B-773AD79B06E1}"/>
              </a:ext>
            </a:extLst>
          </p:cNvPr>
          <p:cNvSpPr>
            <a:spLocks noGrp="1"/>
          </p:cNvSpPr>
          <p:nvPr>
            <p:ph type="tbl" sz="quarter" idx="13"/>
          </p:nvPr>
        </p:nvSpPr>
        <p:spPr/>
        <p:txBody>
          <a:bodyPr/>
          <a:lstStyle/>
          <a:p>
            <a:endParaRPr lang="en-US"/>
          </a:p>
        </p:txBody>
      </p:sp>
      <p:pic>
        <p:nvPicPr>
          <p:cNvPr id="5" name="Picture 4">
            <a:extLst>
              <a:ext uri="{FF2B5EF4-FFF2-40B4-BE49-F238E27FC236}">
                <a16:creationId xmlns:a16="http://schemas.microsoft.com/office/drawing/2014/main" id="{3D61ED52-0183-B494-7E96-0BF0F5EA81FF}"/>
              </a:ext>
            </a:extLst>
          </p:cNvPr>
          <p:cNvPicPr>
            <a:picLocks noChangeAspect="1"/>
          </p:cNvPicPr>
          <p:nvPr/>
        </p:nvPicPr>
        <p:blipFill>
          <a:blip r:embed="rId2"/>
          <a:stretch>
            <a:fillRect/>
          </a:stretch>
        </p:blipFill>
        <p:spPr>
          <a:xfrm>
            <a:off x="663296" y="1931452"/>
            <a:ext cx="10865408" cy="4323043"/>
          </a:xfrm>
          <a:prstGeom prst="rect">
            <a:avLst/>
          </a:prstGeom>
        </p:spPr>
      </p:pic>
    </p:spTree>
    <p:extLst>
      <p:ext uri="{BB962C8B-B14F-4D97-AF65-F5344CB8AC3E}">
        <p14:creationId xmlns:p14="http://schemas.microsoft.com/office/powerpoint/2010/main" val="2489736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FEB717-1859-A71B-B2AB-B8ED999FE2AD}"/>
              </a:ext>
            </a:extLst>
          </p:cNvPr>
          <p:cNvSpPr>
            <a:spLocks noGrp="1"/>
          </p:cNvSpPr>
          <p:nvPr>
            <p:ph type="title"/>
          </p:nvPr>
        </p:nvSpPr>
        <p:spPr/>
        <p:txBody>
          <a:bodyPr/>
          <a:lstStyle/>
          <a:p>
            <a:r>
              <a:rPr lang="en-US" dirty="0"/>
              <a:t>The (HONEST) Challenges </a:t>
            </a:r>
          </a:p>
        </p:txBody>
      </p:sp>
      <p:pic>
        <p:nvPicPr>
          <p:cNvPr id="9" name="Picture Placeholder 8" descr="Students using laptop in a classroom">
            <a:extLst>
              <a:ext uri="{FF2B5EF4-FFF2-40B4-BE49-F238E27FC236}">
                <a16:creationId xmlns:a16="http://schemas.microsoft.com/office/drawing/2014/main" id="{53217B4A-92CE-1C4B-6E23-3278C6722EF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285" r="20285"/>
          <a:stretch>
            <a:fillRect/>
          </a:stretch>
        </p:blipFill>
        <p:spPr/>
      </p:pic>
      <p:sp>
        <p:nvSpPr>
          <p:cNvPr id="6" name="Content Placeholder 5">
            <a:extLst>
              <a:ext uri="{FF2B5EF4-FFF2-40B4-BE49-F238E27FC236}">
                <a16:creationId xmlns:a16="http://schemas.microsoft.com/office/drawing/2014/main" id="{AFE66961-83F4-CC85-3963-B41358FEE2E0}"/>
              </a:ext>
            </a:extLst>
          </p:cNvPr>
          <p:cNvSpPr>
            <a:spLocks noGrp="1"/>
          </p:cNvSpPr>
          <p:nvPr>
            <p:ph idx="1"/>
          </p:nvPr>
        </p:nvSpPr>
        <p:spPr/>
        <p:txBody>
          <a:bodyPr>
            <a:normAutofit fontScale="92500"/>
          </a:bodyPr>
          <a:lstStyle/>
          <a:p>
            <a:pPr marL="285750" indent="-285750">
              <a:buFont typeface="Arial" panose="020B0604020202020204" pitchFamily="34" charset="0"/>
              <a:buChar char="•"/>
            </a:pPr>
            <a:r>
              <a:rPr lang="en-US" dirty="0"/>
              <a:t>Requiring students to complete two drafts does create twice the grading work</a:t>
            </a:r>
          </a:p>
          <a:p>
            <a:pPr marL="285750" indent="-285750">
              <a:buFont typeface="Arial" panose="020B0604020202020204" pitchFamily="34" charset="0"/>
              <a:buChar char="•"/>
            </a:pPr>
            <a:r>
              <a:rPr lang="en-US" dirty="0"/>
              <a:t>At times, even with in depth discussions on feedback, peer to peer feedback was not always helpful</a:t>
            </a:r>
          </a:p>
        </p:txBody>
      </p:sp>
    </p:spTree>
    <p:extLst>
      <p:ext uri="{BB962C8B-B14F-4D97-AF65-F5344CB8AC3E}">
        <p14:creationId xmlns:p14="http://schemas.microsoft.com/office/powerpoint/2010/main" val="3503663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C7B152D-8064-E930-E85E-E9469B453E3F}"/>
              </a:ext>
            </a:extLst>
          </p:cNvPr>
          <p:cNvSpPr>
            <a:spLocks noGrp="1"/>
          </p:cNvSpPr>
          <p:nvPr>
            <p:ph type="title"/>
          </p:nvPr>
        </p:nvSpPr>
        <p:spPr>
          <a:xfrm>
            <a:off x="838200" y="365760"/>
            <a:ext cx="10515600" cy="1325880"/>
          </a:xfrm>
        </p:spPr>
        <p:txBody>
          <a:bodyPr/>
          <a:lstStyle/>
          <a:p>
            <a:r>
              <a:rPr lang="en-US" dirty="0"/>
              <a:t>Preservice teachers were asked to generate smart goals for students as another means to think critically and guide their lessons</a:t>
            </a:r>
          </a:p>
        </p:txBody>
      </p:sp>
      <p:pic>
        <p:nvPicPr>
          <p:cNvPr id="6" name="Picture Placeholder 5">
            <a:extLst>
              <a:ext uri="{FF2B5EF4-FFF2-40B4-BE49-F238E27FC236}">
                <a16:creationId xmlns:a16="http://schemas.microsoft.com/office/drawing/2014/main" id="{170D4482-D6B1-B256-66C5-423AF2DD8827}"/>
              </a:ext>
            </a:extLst>
          </p:cNvPr>
          <p:cNvPicPr>
            <a:picLocks noGrp="1" noChangeAspect="1"/>
          </p:cNvPicPr>
          <p:nvPr>
            <p:ph sz="quarter" idx="13"/>
          </p:nvPr>
        </p:nvPicPr>
        <p:blipFill>
          <a:blip r:embed="rId2"/>
          <a:stretch/>
        </p:blipFill>
        <p:spPr>
          <a:xfrm>
            <a:off x="838199" y="2445055"/>
            <a:ext cx="5212079" cy="3296640"/>
          </a:xfrm>
          <a:prstGeom prst="rect">
            <a:avLst/>
          </a:prstGeom>
          <a:noFill/>
        </p:spPr>
      </p:pic>
      <p:sp>
        <p:nvSpPr>
          <p:cNvPr id="13" name="Content Placeholder 3">
            <a:extLst>
              <a:ext uri="{FF2B5EF4-FFF2-40B4-BE49-F238E27FC236}">
                <a16:creationId xmlns:a16="http://schemas.microsoft.com/office/drawing/2014/main" id="{2D1B07CC-3025-0878-BA27-A8C1EB894206}"/>
              </a:ext>
            </a:extLst>
          </p:cNvPr>
          <p:cNvSpPr>
            <a:spLocks noGrp="1"/>
          </p:cNvSpPr>
          <p:nvPr>
            <p:ph sz="quarter" idx="14"/>
          </p:nvPr>
        </p:nvSpPr>
        <p:spPr>
          <a:xfrm>
            <a:off x="6459795" y="2445055"/>
            <a:ext cx="4894006" cy="3716914"/>
          </a:xfrm>
        </p:spPr>
        <p:txBody>
          <a:bodyPr>
            <a:normAutofit/>
          </a:bodyPr>
          <a:lstStyle/>
          <a:p>
            <a:r>
              <a:rPr lang="en-US" sz="4000" dirty="0">
                <a:solidFill>
                  <a:srgbClr val="0070C0"/>
                </a:solidFill>
                <a:latin typeface="Agency FB" panose="020B0503020202020204" pitchFamily="34" charset="0"/>
                <a:cs typeface="Aparajita" panose="020B0502040204020203" pitchFamily="18" charset="0"/>
              </a:rPr>
              <a:t>Have a go at using ChatGPT to write a SMART goal for a student</a:t>
            </a:r>
          </a:p>
        </p:txBody>
      </p:sp>
    </p:spTree>
    <p:extLst>
      <p:ext uri="{BB962C8B-B14F-4D97-AF65-F5344CB8AC3E}">
        <p14:creationId xmlns:p14="http://schemas.microsoft.com/office/powerpoint/2010/main" val="1487178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C4DA56-1D7A-DED2-5563-51FEB480E980}"/>
              </a:ext>
            </a:extLst>
          </p:cNvPr>
          <p:cNvPicPr>
            <a:picLocks noChangeAspect="1"/>
          </p:cNvPicPr>
          <p:nvPr/>
        </p:nvPicPr>
        <p:blipFill>
          <a:blip r:embed="rId2"/>
          <a:stretch>
            <a:fillRect/>
          </a:stretch>
        </p:blipFill>
        <p:spPr>
          <a:xfrm>
            <a:off x="380998" y="402336"/>
            <a:ext cx="11430004" cy="6455664"/>
          </a:xfrm>
          <a:prstGeom prst="rect">
            <a:avLst/>
          </a:prstGeom>
          <a:noFill/>
        </p:spPr>
      </p:pic>
      <p:sp>
        <p:nvSpPr>
          <p:cNvPr id="2" name="Title 1">
            <a:extLst>
              <a:ext uri="{FF2B5EF4-FFF2-40B4-BE49-F238E27FC236}">
                <a16:creationId xmlns:a16="http://schemas.microsoft.com/office/drawing/2014/main" id="{8F97C551-E5EC-1697-033D-01DCE18A3553}"/>
              </a:ext>
            </a:extLst>
          </p:cNvPr>
          <p:cNvSpPr>
            <a:spLocks noGrp="1"/>
          </p:cNvSpPr>
          <p:nvPr>
            <p:ph type="ctrTitle"/>
          </p:nvPr>
        </p:nvSpPr>
        <p:spPr>
          <a:xfrm>
            <a:off x="651054" y="621792"/>
            <a:ext cx="2128722" cy="6035040"/>
          </a:xfrm>
        </p:spPr>
        <p:txBody>
          <a:bodyPr anchor="ctr">
            <a:normAutofit/>
          </a:bodyPr>
          <a:lstStyle/>
          <a:p>
            <a:r>
              <a:rPr lang="en-US" dirty="0">
                <a:solidFill>
                  <a:srgbClr val="FF0000"/>
                </a:solidFill>
                <a:latin typeface="Agency FB" panose="020B0503020202020204" pitchFamily="34" charset="0"/>
              </a:rPr>
              <a:t>CHAT GPT</a:t>
            </a:r>
            <a:br>
              <a:rPr lang="en-US" dirty="0">
                <a:solidFill>
                  <a:srgbClr val="FF0000"/>
                </a:solidFill>
                <a:latin typeface="Agency FB" panose="020B0503020202020204" pitchFamily="34" charset="0"/>
              </a:rPr>
            </a:br>
            <a:r>
              <a:rPr lang="en-US" dirty="0">
                <a:solidFill>
                  <a:srgbClr val="FF0000"/>
                </a:solidFill>
                <a:latin typeface="Agency FB" panose="020B0503020202020204" pitchFamily="34" charset="0"/>
              </a:rPr>
              <a:t>CAN WRITE </a:t>
            </a:r>
            <a:r>
              <a:rPr lang="en-US" i="1" dirty="0">
                <a:solidFill>
                  <a:srgbClr val="FF0000"/>
                </a:solidFill>
                <a:latin typeface="Agency FB" panose="020B0503020202020204" pitchFamily="34" charset="0"/>
              </a:rPr>
              <a:t>Fairly</a:t>
            </a:r>
            <a:r>
              <a:rPr lang="en-US" dirty="0">
                <a:solidFill>
                  <a:srgbClr val="FF0000"/>
                </a:solidFill>
                <a:latin typeface="Agency FB" panose="020B0503020202020204" pitchFamily="34" charset="0"/>
              </a:rPr>
              <a:t> good  SMART GOALS</a:t>
            </a:r>
          </a:p>
        </p:txBody>
      </p:sp>
    </p:spTree>
    <p:extLst>
      <p:ext uri="{BB962C8B-B14F-4D97-AF65-F5344CB8AC3E}">
        <p14:creationId xmlns:p14="http://schemas.microsoft.com/office/powerpoint/2010/main" val="3110461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Wood human figure">
            <a:extLst>
              <a:ext uri="{FF2B5EF4-FFF2-40B4-BE49-F238E27FC236}">
                <a16:creationId xmlns:a16="http://schemas.microsoft.com/office/drawing/2014/main" id="{005804AF-9CA3-AC99-8D5A-CDA0CF46E671}"/>
              </a:ext>
            </a:extLst>
          </p:cNvPr>
          <p:cNvPicPr>
            <a:picLocks noChangeAspect="1"/>
          </p:cNvPicPr>
          <p:nvPr/>
        </p:nvPicPr>
        <p:blipFill>
          <a:blip r:embed="rId2"/>
          <a:srcRect b="15730"/>
          <a:stretch>
            <a:fillRect/>
          </a:stretch>
        </p:blipFill>
        <p:spPr>
          <a:xfrm>
            <a:off x="20" y="10"/>
            <a:ext cx="12191980" cy="6857990"/>
          </a:xfrm>
          <a:prstGeom prst="rect">
            <a:avLst/>
          </a:prstGeom>
          <a:noFill/>
        </p:spPr>
      </p:pic>
      <p:sp>
        <p:nvSpPr>
          <p:cNvPr id="2" name="Title 1">
            <a:extLst>
              <a:ext uri="{FF2B5EF4-FFF2-40B4-BE49-F238E27FC236}">
                <a16:creationId xmlns:a16="http://schemas.microsoft.com/office/drawing/2014/main" id="{8D9F8DB8-9157-3295-E387-D2E8265EE373}"/>
              </a:ext>
            </a:extLst>
          </p:cNvPr>
          <p:cNvSpPr>
            <a:spLocks noGrp="1"/>
          </p:cNvSpPr>
          <p:nvPr>
            <p:ph type="ctrTitle"/>
          </p:nvPr>
        </p:nvSpPr>
        <p:spPr>
          <a:xfrm>
            <a:off x="1524000" y="3577132"/>
            <a:ext cx="9144000" cy="994867"/>
          </a:xfrm>
        </p:spPr>
        <p:txBody>
          <a:bodyPr anchor="ctr">
            <a:normAutofit/>
          </a:bodyPr>
          <a:lstStyle/>
          <a:p>
            <a:r>
              <a:rPr lang="en-US" dirty="0">
                <a:solidFill>
                  <a:srgbClr val="FF0000"/>
                </a:solidFill>
              </a:rPr>
              <a:t>So what can be Done?</a:t>
            </a:r>
          </a:p>
        </p:txBody>
      </p:sp>
    </p:spTree>
    <p:extLst>
      <p:ext uri="{BB962C8B-B14F-4D97-AF65-F5344CB8AC3E}">
        <p14:creationId xmlns:p14="http://schemas.microsoft.com/office/powerpoint/2010/main" val="884493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514F3-6727-9A48-06BF-DD2524B6F1B8}"/>
              </a:ext>
            </a:extLst>
          </p:cNvPr>
          <p:cNvSpPr>
            <a:spLocks noGrp="1"/>
          </p:cNvSpPr>
          <p:nvPr>
            <p:ph type="title"/>
          </p:nvPr>
        </p:nvSpPr>
        <p:spPr/>
        <p:txBody>
          <a:bodyPr/>
          <a:lstStyle/>
          <a:p>
            <a:r>
              <a:rPr lang="en-US" dirty="0">
                <a:solidFill>
                  <a:srgbClr val="FF0000"/>
                </a:solidFill>
              </a:rPr>
              <a:t>A FEW THINGS</a:t>
            </a:r>
          </a:p>
        </p:txBody>
      </p:sp>
      <p:sp>
        <p:nvSpPr>
          <p:cNvPr id="3" name="Table Placeholder 2">
            <a:extLst>
              <a:ext uri="{FF2B5EF4-FFF2-40B4-BE49-F238E27FC236}">
                <a16:creationId xmlns:a16="http://schemas.microsoft.com/office/drawing/2014/main" id="{86AC9AD7-F7A7-6C0A-B667-195CB35E2127}"/>
              </a:ext>
            </a:extLst>
          </p:cNvPr>
          <p:cNvSpPr>
            <a:spLocks noGrp="1"/>
          </p:cNvSpPr>
          <p:nvPr>
            <p:ph type="tbl" sz="quarter" idx="13"/>
          </p:nvPr>
        </p:nvSpPr>
        <p:spPr/>
        <p:txBody>
          <a:bodyPr/>
          <a:lstStyle/>
          <a:p>
            <a:r>
              <a:rPr lang="en-US" dirty="0"/>
              <a:t>Preservice teachers can use AI to generate initial ideas for lesson plans or instructional materials “to get started”</a:t>
            </a:r>
          </a:p>
          <a:p>
            <a:r>
              <a:rPr lang="en-US" dirty="0"/>
              <a:t>BUT they must support what they have found with references to IN CLASS reading and resources – specifically page numbers – which will make this less appealing</a:t>
            </a:r>
          </a:p>
          <a:p>
            <a:r>
              <a:rPr lang="en-US" dirty="0"/>
              <a:t>Students can locate resources, but they need to bring in annotated articles or web pages to show they have read the original website or article –which may make reading and applying the knowledge gained from that required </a:t>
            </a:r>
            <a:r>
              <a:rPr lang="en-US"/>
              <a:t>course texts easier</a:t>
            </a:r>
            <a:endParaRPr lang="en-US" dirty="0"/>
          </a:p>
        </p:txBody>
      </p:sp>
    </p:spTree>
    <p:extLst>
      <p:ext uri="{BB962C8B-B14F-4D97-AF65-F5344CB8AC3E}">
        <p14:creationId xmlns:p14="http://schemas.microsoft.com/office/powerpoint/2010/main" val="2835665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7A2A8-89C7-1483-0E79-EE0242526767}"/>
              </a:ext>
            </a:extLst>
          </p:cNvPr>
          <p:cNvSpPr>
            <a:spLocks noGrp="1"/>
          </p:cNvSpPr>
          <p:nvPr>
            <p:ph type="title"/>
          </p:nvPr>
        </p:nvSpPr>
        <p:spPr>
          <a:xfrm>
            <a:off x="838200" y="-234085"/>
            <a:ext cx="10515600" cy="1192376"/>
          </a:xfrm>
        </p:spPr>
        <p:txBody>
          <a:bodyPr/>
          <a:lstStyle/>
          <a:p>
            <a:r>
              <a:rPr lang="en-US" dirty="0">
                <a:solidFill>
                  <a:srgbClr val="FF0000"/>
                </a:solidFill>
              </a:rPr>
              <a:t>Our Current Policy</a:t>
            </a:r>
          </a:p>
        </p:txBody>
      </p:sp>
      <p:sp>
        <p:nvSpPr>
          <p:cNvPr id="5" name="TextBox 4">
            <a:extLst>
              <a:ext uri="{FF2B5EF4-FFF2-40B4-BE49-F238E27FC236}">
                <a16:creationId xmlns:a16="http://schemas.microsoft.com/office/drawing/2014/main" id="{4DBEB027-6AD2-7394-89F4-86F5D6065804}"/>
              </a:ext>
            </a:extLst>
          </p:cNvPr>
          <p:cNvSpPr txBox="1"/>
          <p:nvPr/>
        </p:nvSpPr>
        <p:spPr>
          <a:xfrm>
            <a:off x="694944" y="760782"/>
            <a:ext cx="10789919" cy="5078313"/>
          </a:xfrm>
          <a:prstGeom prst="rect">
            <a:avLst/>
          </a:prstGeom>
          <a:noFill/>
        </p:spPr>
        <p:txBody>
          <a:bodyPr wrap="square">
            <a:spAutoFit/>
          </a:bodyPr>
          <a:lstStyle/>
          <a:p>
            <a:pPr rtl="0">
              <a:buNone/>
            </a:pPr>
            <a:r>
              <a:rPr lang="en-US" sz="1800" b="1" i="0" u="none" strike="noStrike" dirty="0">
                <a:solidFill>
                  <a:srgbClr val="000000"/>
                </a:solidFill>
                <a:effectLst/>
                <a:latin typeface="Arial" panose="020B0604020202020204" pitchFamily="34" charset="0"/>
              </a:rPr>
              <a:t>AI Use in Class Work/Assignments</a:t>
            </a:r>
            <a:endParaRPr lang="en-US" b="0" dirty="0">
              <a:effectLst/>
            </a:endParaRPr>
          </a:p>
          <a:p>
            <a:pPr marR="22225" rtl="0">
              <a:spcAft>
                <a:spcPts val="20"/>
              </a:spcAft>
              <a:buNone/>
            </a:pPr>
            <a:r>
              <a:rPr lang="en-US" sz="1800" b="0" i="0" u="none" strike="noStrike" dirty="0">
                <a:solidFill>
                  <a:srgbClr val="000000"/>
                </a:solidFill>
                <a:effectLst/>
                <a:latin typeface="Arial" panose="020B0604020202020204" pitchFamily="34" charset="0"/>
              </a:rPr>
              <a:t>John Carroll University has established a system of expectations for appropriate AI use in courses. The levels below are adapted from that system and assigned, as indicated below, to individual course assignments, rather than the course as a whole. Always consult individual assignment descriptions in Canvas for specifics on acceptable and unacceptable use of AI.</a:t>
            </a:r>
            <a:endParaRPr lang="en-US" b="0" dirty="0">
              <a:effectLst/>
            </a:endParaRPr>
          </a:p>
          <a:p>
            <a:pPr marL="914400" rtl="0" fontAlgn="base">
              <a:buFont typeface="Arial" panose="020B0604020202020204" pitchFamily="34" charset="0"/>
              <a:buChar char="•"/>
            </a:pPr>
            <a:br>
              <a:rPr lang="en-US" b="0" dirty="0">
                <a:effectLst/>
              </a:rPr>
            </a:br>
            <a:endParaRPr lang="en-US" sz="1800" b="0" i="0" u="none" strike="noStrike" dirty="0">
              <a:solidFill>
                <a:srgbClr val="000000"/>
              </a:solidFill>
              <a:effectLst/>
              <a:latin typeface="Arial" panose="020B0604020202020204" pitchFamily="34" charset="0"/>
            </a:endParaRPr>
          </a:p>
          <a:p>
            <a:pPr marL="914400" marR="22225" rtl="0" fontAlgn="base">
              <a:spcAft>
                <a:spcPts val="20"/>
              </a:spcAft>
              <a:buFont typeface="Arial" panose="020B0604020202020204" pitchFamily="34" charset="0"/>
              <a:buChar char="•"/>
            </a:pPr>
            <a:r>
              <a:rPr lang="en-US" sz="1800" b="1" i="0" u="none" strike="noStrike" dirty="0">
                <a:solidFill>
                  <a:srgbClr val="000000"/>
                </a:solidFill>
                <a:effectLst/>
                <a:latin typeface="Arial" panose="020B0604020202020204" pitchFamily="34" charset="0"/>
              </a:rPr>
              <a:t>🔴</a:t>
            </a:r>
            <a:r>
              <a:rPr lang="en-US" sz="1800" b="0" i="0" u="none" strike="noStrike" dirty="0">
                <a:solidFill>
                  <a:srgbClr val="000000"/>
                </a:solidFill>
                <a:effectLst/>
                <a:latin typeface="Arial" panose="020B0604020202020204" pitchFamily="34" charset="0"/>
              </a:rPr>
              <a:t> Students are not permitted to use AI on this assignment. Violation of this policy constitutes plagiarism, and, like other types of academic dishonesty, the same penalties apply.</a:t>
            </a:r>
          </a:p>
          <a:p>
            <a:pPr marL="914400" marR="22225" rtl="0" fontAlgn="base">
              <a:spcAft>
                <a:spcPts val="20"/>
              </a:spcAft>
              <a:buFont typeface="Arial" panose="020B0604020202020204" pitchFamily="34" charset="0"/>
              <a:buChar char="•"/>
            </a:pPr>
            <a:r>
              <a:rPr lang="en-US" sz="1800" b="1" i="0" u="none" strike="noStrike" dirty="0">
                <a:solidFill>
                  <a:srgbClr val="000000"/>
                </a:solidFill>
                <a:effectLst/>
                <a:latin typeface="Arial" panose="020B0604020202020204" pitchFamily="34" charset="0"/>
              </a:rPr>
              <a:t>🟡 </a:t>
            </a:r>
            <a:r>
              <a:rPr lang="en-US" sz="1800" b="0" i="0" u="none" strike="noStrike" dirty="0">
                <a:solidFill>
                  <a:srgbClr val="000000"/>
                </a:solidFill>
                <a:effectLst/>
                <a:latin typeface="Arial" panose="020B0604020202020204" pitchFamily="34" charset="0"/>
              </a:rPr>
              <a:t>Students may use AI on this assignment in accordance with the guidelines outlined in the full assignment description and so long as the use of AI is referenced and cited following the citations instructions given in the full assignment description. Use of AI outside assignment guidelines or without citation will constitute academic dishonesty and the regular penalties apply.  If it is the student’s responsibility to be clear on appropriate use (and limitations) of AI for each assignment and be clear on the expectations for citation and reference and to do so appropriately.</a:t>
            </a:r>
            <a:endParaRPr lang="en-US" dirty="0">
              <a:solidFill>
                <a:srgbClr val="000000"/>
              </a:solidFill>
              <a:latin typeface="Arial" panose="020B0604020202020204" pitchFamily="34" charset="0"/>
            </a:endParaRPr>
          </a:p>
          <a:p>
            <a:pPr marL="914400" marR="22225" rtl="0" fontAlgn="base">
              <a:spcAft>
                <a:spcPts val="20"/>
              </a:spcAft>
              <a:buFont typeface="Arial" panose="020B0604020202020204" pitchFamily="34" charset="0"/>
              <a:buChar char="•"/>
            </a:pPr>
            <a:r>
              <a:rPr lang="en-US" sz="1800" b="1" i="0" u="none" strike="noStrike" dirty="0">
                <a:solidFill>
                  <a:srgbClr val="000000"/>
                </a:solidFill>
                <a:effectLst/>
                <a:latin typeface="Arial" panose="020B0604020202020204" pitchFamily="34" charset="0"/>
              </a:rPr>
              <a:t>🟢 </a:t>
            </a:r>
            <a:r>
              <a:rPr lang="en-US" sz="1800" b="0" i="0" u="none" strike="noStrike" dirty="0">
                <a:solidFill>
                  <a:srgbClr val="000000"/>
                </a:solidFill>
                <a:effectLst/>
                <a:latin typeface="Arial" panose="020B0604020202020204" pitchFamily="34" charset="0"/>
              </a:rPr>
              <a:t>Students may use AI throughout assignment as long as students reference and cite its usage according to citation instructions stated in the full assignment description.</a:t>
            </a:r>
            <a:endParaRPr lang="en-US" dirty="0"/>
          </a:p>
        </p:txBody>
      </p:sp>
    </p:spTree>
    <p:extLst>
      <p:ext uri="{BB962C8B-B14F-4D97-AF65-F5344CB8AC3E}">
        <p14:creationId xmlns:p14="http://schemas.microsoft.com/office/powerpoint/2010/main" val="1527214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BD268-9E68-A301-D53E-4A930875F2F3}"/>
              </a:ext>
            </a:extLst>
          </p:cNvPr>
          <p:cNvSpPr>
            <a:spLocks noGrp="1"/>
          </p:cNvSpPr>
          <p:nvPr>
            <p:ph type="title"/>
          </p:nvPr>
        </p:nvSpPr>
        <p:spPr>
          <a:xfrm>
            <a:off x="6562816" y="-73152"/>
            <a:ext cx="4837176" cy="1536192"/>
          </a:xfrm>
        </p:spPr>
        <p:txBody>
          <a:bodyPr/>
          <a:lstStyle/>
          <a:p>
            <a:r>
              <a:rPr lang="en-US" dirty="0"/>
              <a:t>Talk with a neighbor</a:t>
            </a:r>
          </a:p>
        </p:txBody>
      </p:sp>
      <p:pic>
        <p:nvPicPr>
          <p:cNvPr id="6" name="Picture Placeholder 5" descr="Students sitting outdoors">
            <a:extLst>
              <a:ext uri="{FF2B5EF4-FFF2-40B4-BE49-F238E27FC236}">
                <a16:creationId xmlns:a16="http://schemas.microsoft.com/office/drawing/2014/main" id="{BEC54345-A6F9-714B-B959-4348AF51D40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285" r="20285"/>
          <a:stretch>
            <a:fillRect/>
          </a:stretch>
        </p:blipFill>
        <p:spPr/>
      </p:pic>
      <p:sp>
        <p:nvSpPr>
          <p:cNvPr id="4" name="Content Placeholder 3">
            <a:extLst>
              <a:ext uri="{FF2B5EF4-FFF2-40B4-BE49-F238E27FC236}">
                <a16:creationId xmlns:a16="http://schemas.microsoft.com/office/drawing/2014/main" id="{5FEED74A-512D-B082-F51D-9033BFD4B554}"/>
              </a:ext>
            </a:extLst>
          </p:cNvPr>
          <p:cNvSpPr>
            <a:spLocks noGrp="1"/>
          </p:cNvSpPr>
          <p:nvPr>
            <p:ph idx="1"/>
          </p:nvPr>
        </p:nvSpPr>
        <p:spPr>
          <a:xfrm>
            <a:off x="6562818" y="1645920"/>
            <a:ext cx="4837174" cy="4242816"/>
          </a:xfrm>
        </p:spPr>
        <p:txBody>
          <a:bodyPr>
            <a:normAutofit fontScale="92500" lnSpcReduction="20000"/>
          </a:bodyPr>
          <a:lstStyle/>
          <a:p>
            <a:r>
              <a:rPr lang="en-US" dirty="0">
                <a:solidFill>
                  <a:srgbClr val="7030A0"/>
                </a:solidFill>
              </a:rPr>
              <a:t>How might you utilize what you’ve heard about:</a:t>
            </a:r>
          </a:p>
          <a:p>
            <a:r>
              <a:rPr lang="en-US" dirty="0"/>
              <a:t>Lesson Plan revision</a:t>
            </a:r>
          </a:p>
          <a:p>
            <a:r>
              <a:rPr lang="en-US" dirty="0"/>
              <a:t>Requiring text or other references </a:t>
            </a:r>
          </a:p>
          <a:p>
            <a:r>
              <a:rPr lang="en-US" dirty="0"/>
              <a:t>Incorporating peer feedback with access to all drafts </a:t>
            </a:r>
          </a:p>
          <a:p>
            <a:r>
              <a:rPr lang="en-US" dirty="0"/>
              <a:t>Setting parameters for the use of AI</a:t>
            </a:r>
          </a:p>
          <a:p>
            <a:r>
              <a:rPr lang="en-US" dirty="0">
                <a:solidFill>
                  <a:srgbClr val="7030A0"/>
                </a:solidFill>
              </a:rPr>
              <a:t>With your preservice teachers?</a:t>
            </a:r>
          </a:p>
          <a:p>
            <a:endParaRPr lang="en-US" dirty="0">
              <a:solidFill>
                <a:srgbClr val="7030A0"/>
              </a:solidFill>
            </a:endParaRPr>
          </a:p>
        </p:txBody>
      </p:sp>
    </p:spTree>
    <p:extLst>
      <p:ext uri="{BB962C8B-B14F-4D97-AF65-F5344CB8AC3E}">
        <p14:creationId xmlns:p14="http://schemas.microsoft.com/office/powerpoint/2010/main" val="2443311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3E89D-4E92-5F78-5327-D6AE2106868A}"/>
              </a:ext>
            </a:extLst>
          </p:cNvPr>
          <p:cNvSpPr>
            <a:spLocks noGrp="1"/>
          </p:cNvSpPr>
          <p:nvPr>
            <p:ph type="title"/>
          </p:nvPr>
        </p:nvSpPr>
        <p:spPr/>
        <p:txBody>
          <a:bodyPr/>
          <a:lstStyle/>
          <a:p>
            <a:r>
              <a:rPr lang="en-US" dirty="0">
                <a:solidFill>
                  <a:srgbClr val="0070C0"/>
                </a:solidFill>
              </a:rPr>
              <a:t>Now, use chat GPT to create a lesson plan That you assign to your students</a:t>
            </a:r>
          </a:p>
        </p:txBody>
      </p:sp>
      <p:pic>
        <p:nvPicPr>
          <p:cNvPr id="6" name="Content Placeholder 5">
            <a:extLst>
              <a:ext uri="{FF2B5EF4-FFF2-40B4-BE49-F238E27FC236}">
                <a16:creationId xmlns:a16="http://schemas.microsoft.com/office/drawing/2014/main" id="{5A53398B-CF29-3B2D-A105-4881880F852C}"/>
              </a:ext>
            </a:extLst>
          </p:cNvPr>
          <p:cNvPicPr>
            <a:picLocks noGrp="1" noChangeAspect="1"/>
          </p:cNvPicPr>
          <p:nvPr>
            <p:ph sz="quarter" idx="13"/>
          </p:nvPr>
        </p:nvPicPr>
        <p:blipFill>
          <a:blip r:embed="rId2"/>
          <a:stretch>
            <a:fillRect/>
          </a:stretch>
        </p:blipFill>
        <p:spPr>
          <a:xfrm>
            <a:off x="225278" y="2604211"/>
            <a:ext cx="6374846" cy="3401568"/>
          </a:xfrm>
          <a:prstGeom prst="rect">
            <a:avLst/>
          </a:prstGeom>
        </p:spPr>
      </p:pic>
      <p:sp>
        <p:nvSpPr>
          <p:cNvPr id="4" name="Content Placeholder 3">
            <a:extLst>
              <a:ext uri="{FF2B5EF4-FFF2-40B4-BE49-F238E27FC236}">
                <a16:creationId xmlns:a16="http://schemas.microsoft.com/office/drawing/2014/main" id="{590CF111-3505-FE67-6755-856E22370CD3}"/>
              </a:ext>
            </a:extLst>
          </p:cNvPr>
          <p:cNvSpPr>
            <a:spLocks noGrp="1"/>
          </p:cNvSpPr>
          <p:nvPr>
            <p:ph sz="quarter" idx="14"/>
          </p:nvPr>
        </p:nvSpPr>
        <p:spPr>
          <a:xfrm>
            <a:off x="6350067" y="1988204"/>
            <a:ext cx="4894006" cy="4137189"/>
          </a:xfrm>
        </p:spPr>
        <p:txBody>
          <a:bodyPr/>
          <a:lstStyle/>
          <a:p>
            <a:endParaRPr lang="en-US" dirty="0">
              <a:solidFill>
                <a:schemeClr val="accent4">
                  <a:lumMod val="60000"/>
                  <a:lumOff val="40000"/>
                </a:schemeClr>
              </a:solidFill>
            </a:endParaRPr>
          </a:p>
          <a:p>
            <a:r>
              <a:rPr lang="en-US" dirty="0">
                <a:solidFill>
                  <a:schemeClr val="accent4">
                    <a:lumMod val="60000"/>
                    <a:lumOff val="40000"/>
                  </a:schemeClr>
                </a:solidFill>
              </a:rPr>
              <a:t>NEXT:</a:t>
            </a:r>
          </a:p>
          <a:p>
            <a:r>
              <a:rPr lang="en-US" dirty="0">
                <a:solidFill>
                  <a:schemeClr val="accent4">
                    <a:lumMod val="60000"/>
                    <a:lumOff val="40000"/>
                  </a:schemeClr>
                </a:solidFill>
              </a:rPr>
              <a:t>Try adding a few different parameters, but note how you changed the terms</a:t>
            </a:r>
          </a:p>
          <a:p>
            <a:r>
              <a:rPr lang="en-US" dirty="0">
                <a:solidFill>
                  <a:schemeClr val="accent4">
                    <a:lumMod val="60000"/>
                    <a:lumOff val="40000"/>
                  </a:schemeClr>
                </a:solidFill>
              </a:rPr>
              <a:t>For example: </a:t>
            </a:r>
          </a:p>
          <a:p>
            <a:r>
              <a:rPr lang="en-US" dirty="0">
                <a:solidFill>
                  <a:schemeClr val="accent4">
                    <a:lumMod val="60000"/>
                    <a:lumOff val="40000"/>
                  </a:schemeClr>
                </a:solidFill>
              </a:rPr>
              <a:t>For second graders</a:t>
            </a:r>
          </a:p>
          <a:p>
            <a:r>
              <a:rPr lang="en-US" dirty="0">
                <a:solidFill>
                  <a:schemeClr val="accent4">
                    <a:lumMod val="60000"/>
                    <a:lumOff val="40000"/>
                  </a:schemeClr>
                </a:solidFill>
              </a:rPr>
              <a:t>For students who struggle with reading aloud</a:t>
            </a:r>
          </a:p>
          <a:p>
            <a:r>
              <a:rPr lang="en-US" dirty="0">
                <a:solidFill>
                  <a:schemeClr val="accent4">
                    <a:lumMod val="60000"/>
                    <a:lumOff val="40000"/>
                  </a:schemeClr>
                </a:solidFill>
              </a:rPr>
              <a:t>For Tier 2 intervention</a:t>
            </a:r>
          </a:p>
          <a:p>
            <a:endParaRPr lang="en-US" dirty="0"/>
          </a:p>
          <a:p>
            <a:r>
              <a:rPr lang="en-US" dirty="0"/>
              <a:t>FINALLY:</a:t>
            </a:r>
          </a:p>
          <a:p>
            <a:r>
              <a:rPr lang="en-US" dirty="0"/>
              <a:t>Be prepared to share your results </a:t>
            </a:r>
          </a:p>
          <a:p>
            <a:endParaRPr lang="en-US" dirty="0"/>
          </a:p>
        </p:txBody>
      </p:sp>
    </p:spTree>
    <p:extLst>
      <p:ext uri="{BB962C8B-B14F-4D97-AF65-F5344CB8AC3E}">
        <p14:creationId xmlns:p14="http://schemas.microsoft.com/office/powerpoint/2010/main" val="2093029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1" descr="A close up of dots&#10;">
            <a:extLst>
              <a:ext uri="{FF2B5EF4-FFF2-40B4-BE49-F238E27FC236}">
                <a16:creationId xmlns:a16="http://schemas.microsoft.com/office/drawing/2014/main" id="{030E03B4-DAB0-F43D-4B1C-C54F75E621A1}"/>
              </a:ext>
            </a:extLst>
          </p:cNvPr>
          <p:cNvPicPr>
            <a:picLocks noGrp="1" noChangeAspect="1"/>
          </p:cNvPicPr>
          <p:nvPr>
            <p:ph type="pic" sz="quarter" idx="11"/>
          </p:nvPr>
        </p:nvPicPr>
        <p:blipFill>
          <a:blip r:embed="rId2"/>
          <a:srcRect/>
          <a:stretch/>
        </p:blipFill>
        <p:spPr>
          <a:xfrm>
            <a:off x="0" y="0"/>
            <a:ext cx="12192000" cy="6858000"/>
          </a:xfrm>
        </p:spPr>
      </p:pic>
      <p:sp>
        <p:nvSpPr>
          <p:cNvPr id="7" name="Title 6">
            <a:extLst>
              <a:ext uri="{FF2B5EF4-FFF2-40B4-BE49-F238E27FC236}">
                <a16:creationId xmlns:a16="http://schemas.microsoft.com/office/drawing/2014/main" id="{4AB1CD4B-2C7F-1593-8E69-B7450F3DCAD6}"/>
              </a:ext>
            </a:extLst>
          </p:cNvPr>
          <p:cNvSpPr>
            <a:spLocks noGrp="1"/>
          </p:cNvSpPr>
          <p:nvPr>
            <p:ph type="title"/>
          </p:nvPr>
        </p:nvSpPr>
        <p:spPr>
          <a:xfrm>
            <a:off x="1362437" y="400485"/>
            <a:ext cx="9467127" cy="2527911"/>
          </a:xfrm>
        </p:spPr>
        <p:txBody>
          <a:bodyPr/>
          <a:lstStyle/>
          <a:p>
            <a:r>
              <a:rPr lang="en-US" dirty="0"/>
              <a:t>Questions?</a:t>
            </a:r>
          </a:p>
        </p:txBody>
      </p:sp>
      <p:sp>
        <p:nvSpPr>
          <p:cNvPr id="8" name="Text Placeholder 7">
            <a:extLst>
              <a:ext uri="{FF2B5EF4-FFF2-40B4-BE49-F238E27FC236}">
                <a16:creationId xmlns:a16="http://schemas.microsoft.com/office/drawing/2014/main" id="{86613063-168A-02B8-4326-BB842F3B83E2}"/>
              </a:ext>
            </a:extLst>
          </p:cNvPr>
          <p:cNvSpPr>
            <a:spLocks noGrp="1"/>
          </p:cNvSpPr>
          <p:nvPr>
            <p:ph type="body" sz="quarter" idx="10"/>
          </p:nvPr>
        </p:nvSpPr>
        <p:spPr>
          <a:xfrm>
            <a:off x="1362075" y="3738622"/>
            <a:ext cx="9467850" cy="2527911"/>
          </a:xfrm>
        </p:spPr>
        <p:txBody>
          <a:bodyPr/>
          <a:lstStyle/>
          <a:p>
            <a:r>
              <a:rPr lang="en-US" dirty="0"/>
              <a:t>Brita Tamm</a:t>
            </a:r>
          </a:p>
          <a:p>
            <a:r>
              <a:rPr lang="en-US" dirty="0"/>
              <a:t>502-555-0152</a:t>
            </a:r>
          </a:p>
          <a:p>
            <a:r>
              <a:rPr lang="en-US" dirty="0"/>
              <a:t>brita@firstupconsultants.com</a:t>
            </a:r>
          </a:p>
          <a:p>
            <a:r>
              <a:rPr lang="en-US" dirty="0"/>
              <a:t>www.firstupconsultants.com</a:t>
            </a:r>
          </a:p>
          <a:p>
            <a:endParaRPr lang="en-US" dirty="0"/>
          </a:p>
        </p:txBody>
      </p:sp>
    </p:spTree>
    <p:extLst>
      <p:ext uri="{BB962C8B-B14F-4D97-AF65-F5344CB8AC3E}">
        <p14:creationId xmlns:p14="http://schemas.microsoft.com/office/powerpoint/2010/main" val="2184472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97048F-3B72-40C6-71CE-F3DE41D27C07}"/>
              </a:ext>
            </a:extLst>
          </p:cNvPr>
          <p:cNvSpPr>
            <a:spLocks noGrp="1"/>
          </p:cNvSpPr>
          <p:nvPr>
            <p:ph type="title"/>
          </p:nvPr>
        </p:nvSpPr>
        <p:spPr/>
        <p:txBody>
          <a:bodyPr/>
          <a:lstStyle/>
          <a:p>
            <a:r>
              <a:rPr lang="en-US" dirty="0">
                <a:solidFill>
                  <a:srgbClr val="FF0000"/>
                </a:solidFill>
              </a:rPr>
              <a:t>CHAT GPT WRITES DECENT LESSON PLANS </a:t>
            </a:r>
          </a:p>
        </p:txBody>
      </p:sp>
      <p:pic>
        <p:nvPicPr>
          <p:cNvPr id="8" name="Picture 7">
            <a:extLst>
              <a:ext uri="{FF2B5EF4-FFF2-40B4-BE49-F238E27FC236}">
                <a16:creationId xmlns:a16="http://schemas.microsoft.com/office/drawing/2014/main" id="{92AE78AA-9F78-A86D-76FC-48D727FD2CC5}"/>
              </a:ext>
            </a:extLst>
          </p:cNvPr>
          <p:cNvPicPr>
            <a:picLocks noChangeAspect="1"/>
          </p:cNvPicPr>
          <p:nvPr/>
        </p:nvPicPr>
        <p:blipFill>
          <a:blip r:embed="rId2"/>
          <a:stretch>
            <a:fillRect/>
          </a:stretch>
        </p:blipFill>
        <p:spPr>
          <a:xfrm>
            <a:off x="2328672" y="1524815"/>
            <a:ext cx="7534656" cy="5033116"/>
          </a:xfrm>
          <a:prstGeom prst="rect">
            <a:avLst/>
          </a:prstGeom>
        </p:spPr>
      </p:pic>
    </p:spTree>
    <p:extLst>
      <p:ext uri="{BB962C8B-B14F-4D97-AF65-F5344CB8AC3E}">
        <p14:creationId xmlns:p14="http://schemas.microsoft.com/office/powerpoint/2010/main" val="4140803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EDF58-1253-4D45-49D9-31C12E3997C4}"/>
            </a:ext>
          </a:extLst>
        </p:cNvPr>
        <p:cNvGrpSpPr/>
        <p:nvPr/>
      </p:nvGrpSpPr>
      <p:grpSpPr>
        <a:xfrm>
          <a:off x="0" y="0"/>
          <a:ext cx="0" cy="0"/>
          <a:chOff x="0" y="0"/>
          <a:chExt cx="0" cy="0"/>
        </a:xfrm>
      </p:grpSpPr>
      <p:pic>
        <p:nvPicPr>
          <p:cNvPr id="4" name="Picture Placeholder 7" descr="close up of computer code">
            <a:extLst>
              <a:ext uri="{FF2B5EF4-FFF2-40B4-BE49-F238E27FC236}">
                <a16:creationId xmlns:a16="http://schemas.microsoft.com/office/drawing/2014/main" id="{D797B4FA-119A-FF18-9A4B-7EC57DCCAC2A}"/>
              </a:ext>
            </a:extLst>
          </p:cNvPr>
          <p:cNvPicPr>
            <a:picLocks noGrp="1" noChangeAspect="1"/>
          </p:cNvPicPr>
          <p:nvPr>
            <p:ph type="pic" sz="quarter" idx="10"/>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Lst>
          </a:blip>
          <a:srcRect t="7813" b="7813"/>
          <a:stretch/>
        </p:blipFill>
        <p:spPr>
          <a:xfrm>
            <a:off x="0" y="0"/>
            <a:ext cx="12192000" cy="6858000"/>
          </a:xfrm>
        </p:spPr>
      </p:pic>
      <p:sp>
        <p:nvSpPr>
          <p:cNvPr id="3" name="Title 2">
            <a:extLst>
              <a:ext uri="{FF2B5EF4-FFF2-40B4-BE49-F238E27FC236}">
                <a16:creationId xmlns:a16="http://schemas.microsoft.com/office/drawing/2014/main" id="{19970053-E595-06A2-0E48-D9DFAD331D40}"/>
              </a:ext>
            </a:extLst>
          </p:cNvPr>
          <p:cNvSpPr>
            <a:spLocks noGrp="1"/>
          </p:cNvSpPr>
          <p:nvPr>
            <p:ph type="ctrTitle"/>
          </p:nvPr>
        </p:nvSpPr>
        <p:spPr>
          <a:xfrm>
            <a:off x="1524000" y="2285999"/>
            <a:ext cx="9144000" cy="3302813"/>
          </a:xfrm>
        </p:spPr>
        <p:txBody>
          <a:bodyPr/>
          <a:lstStyle/>
          <a:p>
            <a:r>
              <a:rPr lang="en-US" sz="4000" dirty="0">
                <a:solidFill>
                  <a:srgbClr val="FF0000"/>
                </a:solidFill>
              </a:rPr>
              <a:t>“AI didn’t corrupt deep learning,” said Tiffany Noel, education researcher and professor at SUNY Buffalo. “It revealed that many assignments were never asking for critical thinking in the first place. Just performance. AI is just the faster actor; the problem is the script.”</a:t>
            </a:r>
            <a:br>
              <a:rPr lang="en-US" sz="4000" dirty="0"/>
            </a:br>
            <a:r>
              <a:rPr lang="en-US" sz="1100" dirty="0"/>
              <a:t>Artificial intelligence isn’t ruining education; it’s exposing what’s already broken</a:t>
            </a:r>
            <a:br>
              <a:rPr lang="en-US" sz="1100" dirty="0"/>
            </a:br>
            <a:r>
              <a:rPr lang="en-US" sz="1100" dirty="0"/>
              <a:t>William Liang</a:t>
            </a:r>
            <a:br>
              <a:rPr lang="en-US" sz="1100" dirty="0"/>
            </a:br>
            <a:r>
              <a:rPr lang="en-US" sz="1100" dirty="0"/>
              <a:t>Edsource.com Commentary, student Voices</a:t>
            </a:r>
            <a:br>
              <a:rPr lang="en-US" sz="1100" dirty="0"/>
            </a:br>
            <a:r>
              <a:rPr lang="en-US" sz="1100" dirty="0">
                <a:hlinkClick r:id="rId5"/>
              </a:rPr>
              <a:t>https://edsource.org/2025/artificial-intelligence-isnt-ruining-education-its-exposing-whats-already-broken/733854#0</a:t>
            </a:r>
            <a:br>
              <a:rPr lang="en-US" sz="1100" dirty="0"/>
            </a:br>
            <a:br>
              <a:rPr lang="en-US" dirty="0"/>
            </a:br>
            <a:endParaRPr lang="en-US" sz="4000" dirty="0"/>
          </a:p>
        </p:txBody>
      </p:sp>
    </p:spTree>
    <p:extLst>
      <p:ext uri="{BB962C8B-B14F-4D97-AF65-F5344CB8AC3E}">
        <p14:creationId xmlns:p14="http://schemas.microsoft.com/office/powerpoint/2010/main" val="1901221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76FCEE-D3BF-403C-7B65-C5D6ED34364F}"/>
              </a:ext>
            </a:extLst>
          </p:cNvPr>
          <p:cNvSpPr>
            <a:spLocks noGrp="1"/>
          </p:cNvSpPr>
          <p:nvPr>
            <p:ph type="title"/>
          </p:nvPr>
        </p:nvSpPr>
        <p:spPr>
          <a:xfrm>
            <a:off x="6562816" y="457200"/>
            <a:ext cx="4837176" cy="877824"/>
          </a:xfrm>
        </p:spPr>
        <p:txBody>
          <a:bodyPr anchor="b">
            <a:normAutofit/>
          </a:bodyPr>
          <a:lstStyle/>
          <a:p>
            <a:r>
              <a:rPr lang="en-US" dirty="0"/>
              <a:t>Turn to a neighbor </a:t>
            </a:r>
          </a:p>
        </p:txBody>
      </p:sp>
      <p:pic>
        <p:nvPicPr>
          <p:cNvPr id="6" name="Picture Placeholder 5" descr="People in business attire seated at table in conversation, woman in center of two men">
            <a:extLst>
              <a:ext uri="{FF2B5EF4-FFF2-40B4-BE49-F238E27FC236}">
                <a16:creationId xmlns:a16="http://schemas.microsoft.com/office/drawing/2014/main" id="{33F96CCC-B596-7C76-B276-3F7567773CC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917" r="32564" b="-1"/>
          <a:stretch>
            <a:fillRect/>
          </a:stretch>
        </p:blipFill>
        <p:spPr>
          <a:xfrm>
            <a:off x="-28882" y="10"/>
            <a:ext cx="6115050" cy="6857990"/>
          </a:xfrm>
          <a:noFill/>
        </p:spPr>
      </p:pic>
      <p:sp>
        <p:nvSpPr>
          <p:cNvPr id="4" name="Text Placeholder 3">
            <a:extLst>
              <a:ext uri="{FF2B5EF4-FFF2-40B4-BE49-F238E27FC236}">
                <a16:creationId xmlns:a16="http://schemas.microsoft.com/office/drawing/2014/main" id="{6B44C3E8-856B-757F-2755-8AC97BDCA972}"/>
              </a:ext>
            </a:extLst>
          </p:cNvPr>
          <p:cNvSpPr>
            <a:spLocks noGrp="1"/>
          </p:cNvSpPr>
          <p:nvPr>
            <p:ph idx="1"/>
          </p:nvPr>
        </p:nvSpPr>
        <p:spPr>
          <a:xfrm>
            <a:off x="6562816" y="1673352"/>
            <a:ext cx="4837174" cy="4032504"/>
          </a:xfrm>
        </p:spPr>
        <p:txBody>
          <a:bodyPr anchor="t">
            <a:normAutofit lnSpcReduction="10000"/>
          </a:bodyPr>
          <a:lstStyle/>
          <a:p>
            <a:pPr>
              <a:lnSpc>
                <a:spcPct val="140000"/>
              </a:lnSpc>
            </a:pPr>
            <a:r>
              <a:rPr lang="en-US" sz="2000" dirty="0"/>
              <a:t>How are your students using AI?  How do you </a:t>
            </a:r>
            <a:r>
              <a:rPr lang="en-US" sz="2000" i="1" dirty="0"/>
              <a:t>THINK</a:t>
            </a:r>
            <a:r>
              <a:rPr lang="en-US" sz="2000" dirty="0"/>
              <a:t> your students are using AI to write lesson plans?</a:t>
            </a:r>
          </a:p>
          <a:p>
            <a:pPr>
              <a:lnSpc>
                <a:spcPct val="140000"/>
              </a:lnSpc>
            </a:pPr>
            <a:endParaRPr lang="en-US" sz="2000" dirty="0"/>
          </a:p>
          <a:p>
            <a:pPr>
              <a:lnSpc>
                <a:spcPct val="140000"/>
              </a:lnSpc>
            </a:pPr>
            <a:r>
              <a:rPr lang="en-US" sz="2000" dirty="0"/>
              <a:t>Do you have any </a:t>
            </a:r>
            <a:r>
              <a:rPr lang="en-US" sz="2000" i="1" dirty="0"/>
              <a:t>OTHER</a:t>
            </a:r>
            <a:r>
              <a:rPr lang="en-US" sz="2000" dirty="0"/>
              <a:t> struggles with students creating high quality lesson plans?</a:t>
            </a:r>
          </a:p>
        </p:txBody>
      </p:sp>
    </p:spTree>
    <p:extLst>
      <p:ext uri="{BB962C8B-B14F-4D97-AF65-F5344CB8AC3E}">
        <p14:creationId xmlns:p14="http://schemas.microsoft.com/office/powerpoint/2010/main" val="2624520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6EC10-B986-88D7-63FD-22C5E0200FE5}"/>
              </a:ext>
            </a:extLst>
          </p:cNvPr>
          <p:cNvSpPr>
            <a:spLocks noGrp="1"/>
          </p:cNvSpPr>
          <p:nvPr>
            <p:ph type="title"/>
          </p:nvPr>
        </p:nvSpPr>
        <p:spPr>
          <a:xfrm>
            <a:off x="5242425" y="466344"/>
            <a:ext cx="6241651" cy="1710354"/>
          </a:xfrm>
        </p:spPr>
        <p:txBody>
          <a:bodyPr anchor="ctr">
            <a:normAutofit/>
          </a:bodyPr>
          <a:lstStyle/>
          <a:p>
            <a:r>
              <a:rPr lang="en-US" dirty="0"/>
              <a:t>In this session we will:</a:t>
            </a:r>
          </a:p>
        </p:txBody>
      </p:sp>
      <p:pic>
        <p:nvPicPr>
          <p:cNvPr id="6" name="Picture Placeholder 5" descr="Person using laptop">
            <a:extLst>
              <a:ext uri="{FF2B5EF4-FFF2-40B4-BE49-F238E27FC236}">
                <a16:creationId xmlns:a16="http://schemas.microsoft.com/office/drawing/2014/main" id="{AB744A66-AFDB-AB20-1D0B-51CC8AD6F70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198" r="32068" b="-1"/>
          <a:stretch>
            <a:fillRect/>
          </a:stretch>
        </p:blipFill>
        <p:spPr>
          <a:xfrm>
            <a:off x="20" y="10"/>
            <a:ext cx="4287818" cy="6857990"/>
          </a:xfrm>
          <a:noFill/>
        </p:spPr>
      </p:pic>
      <p:sp>
        <p:nvSpPr>
          <p:cNvPr id="4" name="Content Placeholder 3">
            <a:extLst>
              <a:ext uri="{FF2B5EF4-FFF2-40B4-BE49-F238E27FC236}">
                <a16:creationId xmlns:a16="http://schemas.microsoft.com/office/drawing/2014/main" id="{859E0AEA-5FF0-90C6-793D-9A23855F0A13}"/>
              </a:ext>
            </a:extLst>
          </p:cNvPr>
          <p:cNvSpPr>
            <a:spLocks noGrp="1"/>
          </p:cNvSpPr>
          <p:nvPr>
            <p:ph idx="1"/>
          </p:nvPr>
        </p:nvSpPr>
        <p:spPr>
          <a:xfrm>
            <a:off x="5242426" y="2286000"/>
            <a:ext cx="6241650" cy="3474720"/>
          </a:xfrm>
        </p:spPr>
        <p:txBody>
          <a:bodyPr>
            <a:normAutofit/>
          </a:bodyPr>
          <a:lstStyle/>
          <a:p>
            <a:r>
              <a:rPr lang="en-US" sz="2400" dirty="0"/>
              <a:t>Share challenges with preservice teacher assignments- specifically lesson plans</a:t>
            </a:r>
          </a:p>
          <a:p>
            <a:r>
              <a:rPr lang="en-US" sz="2400" dirty="0"/>
              <a:t>Discuss the use of first and second drafts in education coursework, specifically lesson plans</a:t>
            </a:r>
          </a:p>
          <a:p>
            <a:r>
              <a:rPr lang="en-US" sz="2400" dirty="0"/>
              <a:t>Share current AI course policy and how AI can be thoughtfully used for some coursework, including lesson plans </a:t>
            </a:r>
          </a:p>
        </p:txBody>
      </p:sp>
    </p:spTree>
    <p:extLst>
      <p:ext uri="{BB962C8B-B14F-4D97-AF65-F5344CB8AC3E}">
        <p14:creationId xmlns:p14="http://schemas.microsoft.com/office/powerpoint/2010/main" val="492060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29200-190B-F4B6-DF97-7DE0D9B3D5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544869-7B65-9C22-ECDB-766A4447FEBB}"/>
              </a:ext>
            </a:extLst>
          </p:cNvPr>
          <p:cNvSpPr>
            <a:spLocks noGrp="1"/>
          </p:cNvSpPr>
          <p:nvPr>
            <p:ph type="title"/>
          </p:nvPr>
        </p:nvSpPr>
        <p:spPr>
          <a:xfrm>
            <a:off x="6562816" y="457200"/>
            <a:ext cx="4837176" cy="1088136"/>
          </a:xfrm>
        </p:spPr>
        <p:txBody>
          <a:bodyPr anchor="b">
            <a:normAutofit fontScale="90000"/>
          </a:bodyPr>
          <a:lstStyle/>
          <a:p>
            <a:r>
              <a:rPr lang="en-US" dirty="0">
                <a:solidFill>
                  <a:srgbClr val="00B0F0"/>
                </a:solidFill>
              </a:rPr>
              <a:t>The Dangers of “Wild West” lesson plans </a:t>
            </a:r>
          </a:p>
        </p:txBody>
      </p:sp>
      <p:sp>
        <p:nvSpPr>
          <p:cNvPr id="15" name="Subtitle 14">
            <a:extLst>
              <a:ext uri="{FF2B5EF4-FFF2-40B4-BE49-F238E27FC236}">
                <a16:creationId xmlns:a16="http://schemas.microsoft.com/office/drawing/2014/main" id="{9943F8FB-B9A4-0221-5A8A-A3E226928517}"/>
              </a:ext>
            </a:extLst>
          </p:cNvPr>
          <p:cNvSpPr>
            <a:spLocks noGrp="1"/>
          </p:cNvSpPr>
          <p:nvPr>
            <p:ph idx="1"/>
          </p:nvPr>
        </p:nvSpPr>
        <p:spPr>
          <a:xfrm>
            <a:off x="6562818" y="1545336"/>
            <a:ext cx="4837174" cy="4343400"/>
          </a:xfrm>
        </p:spPr>
        <p:txBody>
          <a:bodyPr anchor="t">
            <a:normAutofit fontScale="92500"/>
          </a:bodyPr>
          <a:lstStyle/>
          <a:p>
            <a:r>
              <a:rPr lang="en-US" dirty="0"/>
              <a:t>“Nearly all teachers today report using the Internet to obtain instructional materials, and many of them do so quite often. And while several organizations now offer impartial reviews of full curriculum products, very little is known about the content and quality of supplemental instructional materials.”</a:t>
            </a:r>
          </a:p>
        </p:txBody>
      </p:sp>
      <p:pic>
        <p:nvPicPr>
          <p:cNvPr id="7" name="Picture Placeholder 6">
            <a:extLst>
              <a:ext uri="{FF2B5EF4-FFF2-40B4-BE49-F238E27FC236}">
                <a16:creationId xmlns:a16="http://schemas.microsoft.com/office/drawing/2014/main" id="{A3480228-FDA0-AE6A-7267-395B602A0E16}"/>
              </a:ext>
            </a:extLst>
          </p:cNvPr>
          <p:cNvPicPr>
            <a:picLocks noGrp="1" noChangeAspect="1"/>
          </p:cNvPicPr>
          <p:nvPr>
            <p:ph type="pic" sz="quarter" idx="10"/>
          </p:nvPr>
        </p:nvPicPr>
        <p:blipFill>
          <a:blip r:embed="rId3"/>
          <a:srcRect t="6756" b="6756"/>
          <a:stretch/>
        </p:blipFill>
        <p:spPr>
          <a:prstGeom prst="parallelogram">
            <a:avLst/>
          </a:prstGeom>
          <a:ln>
            <a:noFill/>
          </a:ln>
        </p:spPr>
      </p:pic>
    </p:spTree>
    <p:extLst>
      <p:ext uri="{BB962C8B-B14F-4D97-AF65-F5344CB8AC3E}">
        <p14:creationId xmlns:p14="http://schemas.microsoft.com/office/powerpoint/2010/main" val="3426297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838201" y="448056"/>
            <a:ext cx="6172200" cy="1581912"/>
          </a:xfrm>
          <a:noFill/>
        </p:spPr>
        <p:txBody>
          <a:bodyPr anchor="b"/>
          <a:lstStyle/>
          <a:p>
            <a:r>
              <a:rPr lang="en-US" dirty="0"/>
              <a:t>Background – Our Courses</a:t>
            </a:r>
          </a:p>
        </p:txBody>
      </p:sp>
      <p:sp>
        <p:nvSpPr>
          <p:cNvPr id="3" name="Content Placeholder 2">
            <a:extLst>
              <a:ext uri="{FF2B5EF4-FFF2-40B4-BE49-F238E27FC236}">
                <a16:creationId xmlns:a16="http://schemas.microsoft.com/office/drawing/2014/main" id="{ECC8AA23-D8D0-93BE-5C5F-103A750B0D2F}"/>
              </a:ext>
            </a:extLst>
          </p:cNvPr>
          <p:cNvSpPr>
            <a:spLocks noGrp="1"/>
          </p:cNvSpPr>
          <p:nvPr>
            <p:ph sz="quarter" idx="14"/>
          </p:nvPr>
        </p:nvSpPr>
        <p:spPr>
          <a:xfrm>
            <a:off x="838200" y="2029968"/>
            <a:ext cx="4894006" cy="4132001"/>
          </a:xfrm>
          <a:noFill/>
        </p:spPr>
        <p:txBody>
          <a:bodyPr vert="horz" lIns="91440" tIns="45720" rIns="91440" bIns="45720" rtlCol="0" anchor="t">
            <a:normAutofit lnSpcReduction="10000"/>
          </a:bodyPr>
          <a:lstStyle/>
          <a:p>
            <a:r>
              <a:rPr lang="en-US" dirty="0"/>
              <a:t>Two semester course sequence:</a:t>
            </a:r>
          </a:p>
          <a:p>
            <a:r>
              <a:rPr lang="en-US" dirty="0"/>
              <a:t>Semester one – literacy assessments taught, administered and interpreted in various grade level placements; case study completed</a:t>
            </a:r>
          </a:p>
          <a:p>
            <a:r>
              <a:rPr lang="en-US" dirty="0"/>
              <a:t>Semester two – all students based in afterschool two day a week tutoring program at the same school</a:t>
            </a:r>
          </a:p>
          <a:p>
            <a:r>
              <a:rPr lang="en-US" dirty="0"/>
              <a:t>Assessments readministered to students at risk for not meeting Third Grade Reading Guarantee</a:t>
            </a:r>
          </a:p>
          <a:p>
            <a:r>
              <a:rPr lang="en-US" dirty="0"/>
              <a:t>After administering assessments to third grade tutees, students expected to score and interpret assessments, select and implement intervention strategies based on student assessment results </a:t>
            </a:r>
          </a:p>
          <a:p>
            <a:r>
              <a:rPr lang="en-US" dirty="0"/>
              <a:t>CORE TRS Text in use second </a:t>
            </a:r>
            <a:r>
              <a:rPr lang="en-US" dirty="0" err="1"/>
              <a:t>sememster</a:t>
            </a:r>
            <a:endParaRPr lang="en-US" dirty="0"/>
          </a:p>
        </p:txBody>
      </p:sp>
      <p:pic>
        <p:nvPicPr>
          <p:cNvPr id="15" name="Picture Placeholder 5" descr="A person looking at blueprints on a brick wall">
            <a:extLst>
              <a:ext uri="{FF2B5EF4-FFF2-40B4-BE49-F238E27FC236}">
                <a16:creationId xmlns:a16="http://schemas.microsoft.com/office/drawing/2014/main" id="{BBD84AA8-495D-1210-1B06-DA73C5BCF36A}"/>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7157" r="27157"/>
          <a:stretch/>
        </p:blipFill>
        <p:spPr>
          <a:xfrm>
            <a:off x="7500938" y="-22225"/>
            <a:ext cx="4714875" cy="6880225"/>
          </a:xfrm>
        </p:spPr>
      </p:pic>
    </p:spTree>
    <p:extLst>
      <p:ext uri="{BB962C8B-B14F-4D97-AF65-F5344CB8AC3E}">
        <p14:creationId xmlns:p14="http://schemas.microsoft.com/office/powerpoint/2010/main" val="1649597717"/>
      </p:ext>
    </p:extLst>
  </p:cSld>
  <p:clrMapOvr>
    <a:masterClrMapping/>
  </p:clrMapOvr>
</p:sld>
</file>

<file path=ppt/theme/theme1.xml><?xml version="1.0" encoding="utf-8"?>
<a:theme xmlns:a="http://schemas.openxmlformats.org/drawingml/2006/main" name="Custom">
  <a:themeElements>
    <a:clrScheme name="Tech presentation">
      <a:dk1>
        <a:srgbClr val="000000"/>
      </a:dk1>
      <a:lt1>
        <a:srgbClr val="FFFFFF"/>
      </a:lt1>
      <a:dk2>
        <a:srgbClr val="435369"/>
      </a:dk2>
      <a:lt2>
        <a:srgbClr val="E8E8E8"/>
      </a:lt2>
      <a:accent1>
        <a:srgbClr val="A53F51"/>
      </a:accent1>
      <a:accent2>
        <a:srgbClr val="E89756"/>
      </a:accent2>
      <a:accent3>
        <a:srgbClr val="2F3342"/>
      </a:accent3>
      <a:accent4>
        <a:srgbClr val="2B2052"/>
      </a:accent4>
      <a:accent5>
        <a:srgbClr val="00023A"/>
      </a:accent5>
      <a:accent6>
        <a:srgbClr val="7E7E7E"/>
      </a:accent6>
      <a:hlink>
        <a:srgbClr val="467886"/>
      </a:hlink>
      <a:folHlink>
        <a:srgbClr val="96607D"/>
      </a:folHlink>
    </a:clrScheme>
    <a:fontScheme name="Custom 99">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55661986_wac_CP_V19" id="{030227AD-26D8-46F7-B412-6532AF4DDFEA}" vid="{787E6F9C-FC70-455D-8D81-5DEDA8A08F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0F048343-1EA9-44C3-883E-652FAAF0713E}">
  <ds:schemaRefs>
    <ds:schemaRef ds:uri="http://schemas.microsoft.com/sharepoint/v3/contenttype/forms"/>
  </ds:schemaRefs>
</ds:datastoreItem>
</file>

<file path=customXml/itemProps2.xml><?xml version="1.0" encoding="utf-8"?>
<ds:datastoreItem xmlns:ds="http://schemas.openxmlformats.org/officeDocument/2006/customXml" ds:itemID="{5F2A2379-DD35-4769-BFD6-4857D72F8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C2645A-E767-4D7E-984D-234E531E455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{CF985A12-34C4-4D90-BB08-95504C8F13B5}TFb73f27a7-0404-48d9-96f8-0ca8d35477ec68e4afe9_win32-7b62b493978d</Template>
  <TotalTime>387</TotalTime>
  <Words>1693</Words>
  <Application>Microsoft Office PowerPoint</Application>
  <PresentationFormat>Widescreen</PresentationFormat>
  <Paragraphs>130</Paragraphs>
  <Slides>30</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Agency FB</vt:lpstr>
      <vt:lpstr>Aptos</vt:lpstr>
      <vt:lpstr>Arial</vt:lpstr>
      <vt:lpstr>Calibri</vt:lpstr>
      <vt:lpstr>Calibri Light</vt:lpstr>
      <vt:lpstr>Wingdings</vt:lpstr>
      <vt:lpstr>Custom</vt:lpstr>
      <vt:lpstr>Critical thinking through Lesson Plan revision:  How to use revision to combat an overreliance on AI and promote the use Of HQIM Materials</vt:lpstr>
      <vt:lpstr>HAVE A GO</vt:lpstr>
      <vt:lpstr>Now, use chat GPT to create a lesson plan That you assign to your students</vt:lpstr>
      <vt:lpstr>CHAT GPT WRITES DECENT LESSON PLANS </vt:lpstr>
      <vt:lpstr>“AI didn’t corrupt deep learning,” said Tiffany Noel, education researcher and professor at SUNY Buffalo. “It revealed that many assignments were never asking for critical thinking in the first place. Just performance. AI is just the faster actor; the problem is the script.” Artificial intelligence isn’t ruining education; it’s exposing what’s already broken William Liang Edsource.com Commentary, student Voices https://edsource.org/2025/artificial-intelligence-isnt-ruining-education-its-exposing-whats-already-broken/733854#0  </vt:lpstr>
      <vt:lpstr>Turn to a neighbor </vt:lpstr>
      <vt:lpstr>In this session we will:</vt:lpstr>
      <vt:lpstr>The Dangers of “Wild West” lesson plans </vt:lpstr>
      <vt:lpstr>Background – Our Courses</vt:lpstr>
      <vt:lpstr>SEMESTER ONE: Enter Revision requirements</vt:lpstr>
      <vt:lpstr>What are the benefits of revision for preservice teachers? </vt:lpstr>
      <vt:lpstr>Semester two – Assessment and intervention lesson plans </vt:lpstr>
      <vt:lpstr>A key concept: Not All Resources are Equal </vt:lpstr>
      <vt:lpstr>A Variety of High- Quality Resources (in Addition to the CORE TEXT) were highlighted</vt:lpstr>
      <vt:lpstr>Weekly lesson plans were posted on canvas discussion boards </vt:lpstr>
      <vt:lpstr>Some preservice Teachers…</vt:lpstr>
      <vt:lpstr> But… Houston, we had a problem (with some preservice teachers)</vt:lpstr>
      <vt:lpstr>What we saw</vt:lpstr>
      <vt:lpstr>Lesson Plans </vt:lpstr>
      <vt:lpstr> The PLAN: REQUIRE FIRST DRAFTS of lessons with references to the texts and approved resources and provide peer feedback  </vt:lpstr>
      <vt:lpstr>What this Looked Like in practice:</vt:lpstr>
      <vt:lpstr>TEACHING PRESERVICE TEACHERS HOW TO GIVE GOOD FEEDBACK TO STUDENTS AND ONE ANOTHER REQUIRES EXPLICIT TEACHING </vt:lpstr>
      <vt:lpstr>The (HONEST) Challenges </vt:lpstr>
      <vt:lpstr>Preservice teachers were asked to generate smart goals for students as another means to think critically and guide their lessons</vt:lpstr>
      <vt:lpstr>CHAT GPT CAN WRITE Fairly good  SMART GOALS</vt:lpstr>
      <vt:lpstr>So what can be Done?</vt:lpstr>
      <vt:lpstr>A FEW THINGS</vt:lpstr>
      <vt:lpstr>Our Current Policy</vt:lpstr>
      <vt:lpstr>Talk with a neighbor</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Moran</dc:creator>
  <cp:lastModifiedBy>Michael Moran</cp:lastModifiedBy>
  <cp:revision>2</cp:revision>
  <dcterms:created xsi:type="dcterms:W3CDTF">2025-09-09T00:26:58Z</dcterms:created>
  <dcterms:modified xsi:type="dcterms:W3CDTF">2025-09-16T03:03:47Z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